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819" r:id="rId2"/>
  </p:sldMasterIdLst>
  <p:notesMasterIdLst>
    <p:notesMasterId r:id="rId29"/>
  </p:notesMasterIdLst>
  <p:sldIdLst>
    <p:sldId id="256" r:id="rId3"/>
    <p:sldId id="287" r:id="rId4"/>
    <p:sldId id="283" r:id="rId5"/>
    <p:sldId id="290" r:id="rId6"/>
    <p:sldId id="289" r:id="rId7"/>
    <p:sldId id="288" r:id="rId8"/>
    <p:sldId id="273" r:id="rId9"/>
    <p:sldId id="274" r:id="rId10"/>
    <p:sldId id="258" r:id="rId11"/>
    <p:sldId id="282" r:id="rId12"/>
    <p:sldId id="285" r:id="rId13"/>
    <p:sldId id="281" r:id="rId14"/>
    <p:sldId id="293" r:id="rId15"/>
    <p:sldId id="257" r:id="rId16"/>
    <p:sldId id="262" r:id="rId17"/>
    <p:sldId id="263" r:id="rId18"/>
    <p:sldId id="264" r:id="rId19"/>
    <p:sldId id="292" r:id="rId20"/>
    <p:sldId id="286" r:id="rId21"/>
    <p:sldId id="275" r:id="rId22"/>
    <p:sldId id="277" r:id="rId23"/>
    <p:sldId id="279" r:id="rId24"/>
    <p:sldId id="266" r:id="rId25"/>
    <p:sldId id="267" r:id="rId26"/>
    <p:sldId id="291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8F824-92D8-46F1-BBA0-9DA05C21B0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2F93A3-A777-4FB8-B255-8E35179D38CF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Военные реформы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A846A6-CC7A-45A4-B257-366DEE39C7D7}" type="parTrans" cxnId="{2CC8AE30-A2CA-4B84-8887-01A3FD501AF7}">
      <dgm:prSet/>
      <dgm:spPr/>
      <dgm:t>
        <a:bodyPr/>
        <a:lstStyle/>
        <a:p>
          <a:endParaRPr lang="en-US"/>
        </a:p>
      </dgm:t>
    </dgm:pt>
    <dgm:pt modelId="{7894D96C-77EA-478F-824B-B15705B7A60D}" type="sibTrans" cxnId="{2CC8AE30-A2CA-4B84-8887-01A3FD501AF7}">
      <dgm:prSet/>
      <dgm:spPr/>
      <dgm:t>
        <a:bodyPr/>
        <a:lstStyle/>
        <a:p>
          <a:endParaRPr lang="en-US"/>
        </a:p>
      </dgm:t>
    </dgm:pt>
    <dgm:pt modelId="{92365F53-FE47-46FA-921A-6A60B240CD1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Экономические реформы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F31E5C-A7C9-4406-9B9C-1F3372C6B206}" type="parTrans" cxnId="{A655BCCB-4639-4CA7-85D5-5F1D6F2AA707}">
      <dgm:prSet/>
      <dgm:spPr/>
      <dgm:t>
        <a:bodyPr/>
        <a:lstStyle/>
        <a:p>
          <a:endParaRPr lang="en-US"/>
        </a:p>
      </dgm:t>
    </dgm:pt>
    <dgm:pt modelId="{B68F8FD3-7888-468E-A25F-6E079A5B4BAA}" type="sibTrans" cxnId="{A655BCCB-4639-4CA7-85D5-5F1D6F2AA707}">
      <dgm:prSet/>
      <dgm:spPr/>
      <dgm:t>
        <a:bodyPr/>
        <a:lstStyle/>
        <a:p>
          <a:endParaRPr lang="en-US"/>
        </a:p>
      </dgm:t>
    </dgm:pt>
    <dgm:pt modelId="{BE13517F-E9EF-4BA7-9B61-B42842F72C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Реформы в сфере культуры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135813-B33D-44F2-BB9D-15DA59AFC370}" type="parTrans" cxnId="{2D2CDEAD-F679-4FFE-BCF2-4A397650979F}">
      <dgm:prSet/>
      <dgm:spPr/>
      <dgm:t>
        <a:bodyPr/>
        <a:lstStyle/>
        <a:p>
          <a:endParaRPr lang="en-US"/>
        </a:p>
      </dgm:t>
    </dgm:pt>
    <dgm:pt modelId="{B3EC47E3-B3FD-4FE5-8398-7BA561D384CE}" type="sibTrans" cxnId="{2D2CDEAD-F679-4FFE-BCF2-4A397650979F}">
      <dgm:prSet/>
      <dgm:spPr/>
      <dgm:t>
        <a:bodyPr/>
        <a:lstStyle/>
        <a:p>
          <a:endParaRPr lang="en-US"/>
        </a:p>
      </dgm:t>
    </dgm:pt>
    <dgm:pt modelId="{14EFC381-EC38-471A-A0F5-A94710728E8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Реформы</a:t>
          </a:r>
        </a:p>
        <a:p>
          <a:pPr>
            <a:lnSpc>
              <a:spcPct val="100000"/>
            </a:lnSpc>
            <a:defRPr cap="all"/>
          </a:pPr>
          <a:r>
            <a:rPr lang="ru-RU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госаппарата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E63F4C-1FA1-4140-ADEF-A2670B161EDC}" type="parTrans" cxnId="{AF9F0A1F-2F5E-42AA-B51D-C85BCBE92F1E}">
      <dgm:prSet/>
      <dgm:spPr/>
      <dgm:t>
        <a:bodyPr/>
        <a:lstStyle/>
        <a:p>
          <a:endParaRPr lang="en-US"/>
        </a:p>
      </dgm:t>
    </dgm:pt>
    <dgm:pt modelId="{859F0D12-B3A1-45EC-B5BE-97D7EB848EF8}" type="sibTrans" cxnId="{AF9F0A1F-2F5E-42AA-B51D-C85BCBE92F1E}">
      <dgm:prSet/>
      <dgm:spPr/>
      <dgm:t>
        <a:bodyPr/>
        <a:lstStyle/>
        <a:p>
          <a:endParaRPr lang="en-US"/>
        </a:p>
      </dgm:t>
    </dgm:pt>
    <dgm:pt modelId="{6CA3CB71-D59E-4BDA-9ECA-F8414FAC2B84}" type="pres">
      <dgm:prSet presAssocID="{C928F824-92D8-46F1-BBA0-9DA05C21B0A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50D9B9A-9BF5-46C9-A7C1-1758D010A30D}" type="pres">
      <dgm:prSet presAssocID="{1B2F93A3-A777-4FB8-B255-8E35179D38CF}" presName="compNode" presStyleCnt="0"/>
      <dgm:spPr/>
    </dgm:pt>
    <dgm:pt modelId="{73CB2BCE-D490-4C4D-9CBB-BDEB63B107C7}" type="pres">
      <dgm:prSet presAssocID="{1B2F93A3-A777-4FB8-B255-8E35179D38CF}" presName="iconBgRect" presStyleLbl="bgShp" presStyleIdx="0" presStyleCnt="4" custLinFactNeighborX="1898" custLinFactNeighborY="633"/>
      <dgm:spPr/>
    </dgm:pt>
    <dgm:pt modelId="{79B7F8B2-BB7B-4F07-9B96-FB3927302C8D}" type="pres">
      <dgm:prSet presAssocID="{1B2F93A3-A777-4FB8-B255-8E35179D38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Солдат"/>
        </a:ext>
      </dgm:extLst>
    </dgm:pt>
    <dgm:pt modelId="{9CAB11A3-1195-43DA-9258-F22919B3C597}" type="pres">
      <dgm:prSet presAssocID="{1B2F93A3-A777-4FB8-B255-8E35179D38CF}" presName="spaceRect" presStyleCnt="0"/>
      <dgm:spPr/>
    </dgm:pt>
    <dgm:pt modelId="{F198707E-D434-4665-B504-45F36D610585}" type="pres">
      <dgm:prSet presAssocID="{1B2F93A3-A777-4FB8-B255-8E35179D38CF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C5ABFB54-F454-46DD-A27F-C53C0E32E960}" type="pres">
      <dgm:prSet presAssocID="{7894D96C-77EA-478F-824B-B15705B7A60D}" presName="sibTrans" presStyleCnt="0"/>
      <dgm:spPr/>
    </dgm:pt>
    <dgm:pt modelId="{AE3C0D03-AB40-4F68-AFC1-F4F74F451973}" type="pres">
      <dgm:prSet presAssocID="{92365F53-FE47-46FA-921A-6A60B240CD11}" presName="compNode" presStyleCnt="0"/>
      <dgm:spPr/>
    </dgm:pt>
    <dgm:pt modelId="{153E0B4A-2E8B-4487-8B62-E79404E19412}" type="pres">
      <dgm:prSet presAssocID="{92365F53-FE47-46FA-921A-6A60B240CD11}" presName="iconBgRect" presStyleLbl="bgShp" presStyleIdx="1" presStyleCnt="4" custScaleX="105742"/>
      <dgm:spPr/>
    </dgm:pt>
    <dgm:pt modelId="{9FBC0505-3EE4-4436-B20E-94184836C359}" type="pres">
      <dgm:prSet presAssocID="{92365F53-FE47-46FA-921A-6A60B240CD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Монеты"/>
        </a:ext>
      </dgm:extLst>
    </dgm:pt>
    <dgm:pt modelId="{E5E99C16-9590-44B0-BC5E-0ADF0DF0B28D}" type="pres">
      <dgm:prSet presAssocID="{92365F53-FE47-46FA-921A-6A60B240CD11}" presName="spaceRect" presStyleCnt="0"/>
      <dgm:spPr/>
    </dgm:pt>
    <dgm:pt modelId="{81B39A20-430D-4C32-B264-A443F38CC825}" type="pres">
      <dgm:prSet presAssocID="{92365F53-FE47-46FA-921A-6A60B240CD11}" presName="textRect" presStyleLbl="revTx" presStyleIdx="1" presStyleCnt="4" custScaleX="106304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84CE3A8D-7536-47DD-80D4-C5924E75CD48}" type="pres">
      <dgm:prSet presAssocID="{B68F8FD3-7888-468E-A25F-6E079A5B4BAA}" presName="sibTrans" presStyleCnt="0"/>
      <dgm:spPr/>
    </dgm:pt>
    <dgm:pt modelId="{6D59ABC3-1E6A-4DE4-8363-1AFA6E09FCD3}" type="pres">
      <dgm:prSet presAssocID="{BE13517F-E9EF-4BA7-9B61-B42842F72CA1}" presName="compNode" presStyleCnt="0"/>
      <dgm:spPr/>
    </dgm:pt>
    <dgm:pt modelId="{6CA8D885-4C91-4A2D-B7A0-B4309BDF96E1}" type="pres">
      <dgm:prSet presAssocID="{BE13517F-E9EF-4BA7-9B61-B42842F72CA1}" presName="iconBgRect" presStyleLbl="bgShp" presStyleIdx="2" presStyleCnt="4"/>
      <dgm:spPr/>
    </dgm:pt>
    <dgm:pt modelId="{6A8A9F1E-F5AC-4033-A6CC-F9756CCAD1F2}" type="pres">
      <dgm:prSet presAssocID="{BE13517F-E9EF-4BA7-9B61-B42842F72C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Книги"/>
        </a:ext>
      </dgm:extLst>
    </dgm:pt>
    <dgm:pt modelId="{91EDCEE3-D5C8-41FD-9442-59463673DED6}" type="pres">
      <dgm:prSet presAssocID="{BE13517F-E9EF-4BA7-9B61-B42842F72CA1}" presName="spaceRect" presStyleCnt="0"/>
      <dgm:spPr/>
    </dgm:pt>
    <dgm:pt modelId="{85892BE7-3934-4387-9461-4373AADE707E}" type="pres">
      <dgm:prSet presAssocID="{BE13517F-E9EF-4BA7-9B61-B42842F72CA1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7BA9DA22-1909-4903-B289-43463701FCAF}" type="pres">
      <dgm:prSet presAssocID="{B3EC47E3-B3FD-4FE5-8398-7BA561D384CE}" presName="sibTrans" presStyleCnt="0"/>
      <dgm:spPr/>
    </dgm:pt>
    <dgm:pt modelId="{042ECB2E-2EF8-4057-B526-52E10F392775}" type="pres">
      <dgm:prSet presAssocID="{14EFC381-EC38-471A-A0F5-A94710728E86}" presName="compNode" presStyleCnt="0"/>
      <dgm:spPr/>
    </dgm:pt>
    <dgm:pt modelId="{007D2E2F-CAD8-44AF-BEFC-3265003F4A19}" type="pres">
      <dgm:prSet presAssocID="{14EFC381-EC38-471A-A0F5-A94710728E86}" presName="iconBgRect" presStyleLbl="bgShp" presStyleIdx="3" presStyleCnt="4" custLinFactNeighborX="1795" custLinFactNeighborY="1616"/>
      <dgm:spPr/>
    </dgm:pt>
    <dgm:pt modelId="{7BA8BAEB-0A67-46D3-80B9-A2FFC4FCE2ED}" type="pres">
      <dgm:prSet presAssocID="{14EFC381-EC38-471A-A0F5-A94710728E86}" presName="iconRect" presStyleLbl="node1" presStyleIdx="3" presStyleCnt="4" custLinFactNeighborY="281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Офисный работник"/>
        </a:ext>
      </dgm:extLst>
    </dgm:pt>
    <dgm:pt modelId="{040A5314-8BE7-4DA0-9F53-1F3B2FDC5331}" type="pres">
      <dgm:prSet presAssocID="{14EFC381-EC38-471A-A0F5-A94710728E86}" presName="spaceRect" presStyleCnt="0"/>
      <dgm:spPr/>
    </dgm:pt>
    <dgm:pt modelId="{BD73643C-B27A-4EC9-8D77-CBC610AD90CA}" type="pres">
      <dgm:prSet presAssocID="{14EFC381-EC38-471A-A0F5-A94710728E86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655BCCB-4639-4CA7-85D5-5F1D6F2AA707}" srcId="{C928F824-92D8-46F1-BBA0-9DA05C21B0A9}" destId="{92365F53-FE47-46FA-921A-6A60B240CD11}" srcOrd="1" destOrd="0" parTransId="{28F31E5C-A7C9-4406-9B9C-1F3372C6B206}" sibTransId="{B68F8FD3-7888-468E-A25F-6E079A5B4BAA}"/>
    <dgm:cxn modelId="{EB616DA7-79E9-4D61-ADBF-5D8E90F8694C}" type="presOf" srcId="{1B2F93A3-A777-4FB8-B255-8E35179D38CF}" destId="{F198707E-D434-4665-B504-45F36D610585}" srcOrd="0" destOrd="0" presId="urn:microsoft.com/office/officeart/2018/5/layout/IconCircleLabelList"/>
    <dgm:cxn modelId="{EA09348C-34C3-433F-B2B4-3ADC48EA08AD}" type="presOf" srcId="{14EFC381-EC38-471A-A0F5-A94710728E86}" destId="{BD73643C-B27A-4EC9-8D77-CBC610AD90CA}" srcOrd="0" destOrd="0" presId="urn:microsoft.com/office/officeart/2018/5/layout/IconCircleLabelList"/>
    <dgm:cxn modelId="{C17D3403-C4F4-4356-84B9-32A1D0BEAC79}" type="presOf" srcId="{BE13517F-E9EF-4BA7-9B61-B42842F72CA1}" destId="{85892BE7-3934-4387-9461-4373AADE707E}" srcOrd="0" destOrd="0" presId="urn:microsoft.com/office/officeart/2018/5/layout/IconCircleLabelList"/>
    <dgm:cxn modelId="{2D2CDEAD-F679-4FFE-BCF2-4A397650979F}" srcId="{C928F824-92D8-46F1-BBA0-9DA05C21B0A9}" destId="{BE13517F-E9EF-4BA7-9B61-B42842F72CA1}" srcOrd="2" destOrd="0" parTransId="{C6135813-B33D-44F2-BB9D-15DA59AFC370}" sibTransId="{B3EC47E3-B3FD-4FE5-8398-7BA561D384CE}"/>
    <dgm:cxn modelId="{2CC8AE30-A2CA-4B84-8887-01A3FD501AF7}" srcId="{C928F824-92D8-46F1-BBA0-9DA05C21B0A9}" destId="{1B2F93A3-A777-4FB8-B255-8E35179D38CF}" srcOrd="0" destOrd="0" parTransId="{17A846A6-CC7A-45A4-B257-366DEE39C7D7}" sibTransId="{7894D96C-77EA-478F-824B-B15705B7A60D}"/>
    <dgm:cxn modelId="{AF9F0A1F-2F5E-42AA-B51D-C85BCBE92F1E}" srcId="{C928F824-92D8-46F1-BBA0-9DA05C21B0A9}" destId="{14EFC381-EC38-471A-A0F5-A94710728E86}" srcOrd="3" destOrd="0" parTransId="{C5E63F4C-1FA1-4140-ADEF-A2670B161EDC}" sibTransId="{859F0D12-B3A1-45EC-B5BE-97D7EB848EF8}"/>
    <dgm:cxn modelId="{DAB8B0DC-73AE-4412-9D52-D7CC9AC72E29}" type="presOf" srcId="{92365F53-FE47-46FA-921A-6A60B240CD11}" destId="{81B39A20-430D-4C32-B264-A443F38CC825}" srcOrd="0" destOrd="0" presId="urn:microsoft.com/office/officeart/2018/5/layout/IconCircleLabelList"/>
    <dgm:cxn modelId="{C05567C2-E68E-4ABE-B549-9899995B205C}" type="presOf" srcId="{C928F824-92D8-46F1-BBA0-9DA05C21B0A9}" destId="{6CA3CB71-D59E-4BDA-9ECA-F8414FAC2B84}" srcOrd="0" destOrd="0" presId="urn:microsoft.com/office/officeart/2018/5/layout/IconCircleLabelList"/>
    <dgm:cxn modelId="{BEEFFB03-7AD3-4113-868B-A342111E68DE}" type="presParOf" srcId="{6CA3CB71-D59E-4BDA-9ECA-F8414FAC2B84}" destId="{E50D9B9A-9BF5-46C9-A7C1-1758D010A30D}" srcOrd="0" destOrd="0" presId="urn:microsoft.com/office/officeart/2018/5/layout/IconCircleLabelList"/>
    <dgm:cxn modelId="{9D55ED12-59C5-461C-8EB1-6DE9636AC24B}" type="presParOf" srcId="{E50D9B9A-9BF5-46C9-A7C1-1758D010A30D}" destId="{73CB2BCE-D490-4C4D-9CBB-BDEB63B107C7}" srcOrd="0" destOrd="0" presId="urn:microsoft.com/office/officeart/2018/5/layout/IconCircleLabelList"/>
    <dgm:cxn modelId="{D7B4D0F1-C88B-4145-AC6E-80BA065E7CA4}" type="presParOf" srcId="{E50D9B9A-9BF5-46C9-A7C1-1758D010A30D}" destId="{79B7F8B2-BB7B-4F07-9B96-FB3927302C8D}" srcOrd="1" destOrd="0" presId="urn:microsoft.com/office/officeart/2018/5/layout/IconCircleLabelList"/>
    <dgm:cxn modelId="{FFCA8296-2451-4521-AEFB-9442C5D9368A}" type="presParOf" srcId="{E50D9B9A-9BF5-46C9-A7C1-1758D010A30D}" destId="{9CAB11A3-1195-43DA-9258-F22919B3C597}" srcOrd="2" destOrd="0" presId="urn:microsoft.com/office/officeart/2018/5/layout/IconCircleLabelList"/>
    <dgm:cxn modelId="{24CB291C-BBB8-4F67-8727-BA9A3ABBF302}" type="presParOf" srcId="{E50D9B9A-9BF5-46C9-A7C1-1758D010A30D}" destId="{F198707E-D434-4665-B504-45F36D610585}" srcOrd="3" destOrd="0" presId="urn:microsoft.com/office/officeart/2018/5/layout/IconCircleLabelList"/>
    <dgm:cxn modelId="{913F1453-245D-4E29-8F8B-47B28FEF3CD0}" type="presParOf" srcId="{6CA3CB71-D59E-4BDA-9ECA-F8414FAC2B84}" destId="{C5ABFB54-F454-46DD-A27F-C53C0E32E960}" srcOrd="1" destOrd="0" presId="urn:microsoft.com/office/officeart/2018/5/layout/IconCircleLabelList"/>
    <dgm:cxn modelId="{0DEDC9F5-CEFF-4919-82CE-95A744D9830B}" type="presParOf" srcId="{6CA3CB71-D59E-4BDA-9ECA-F8414FAC2B84}" destId="{AE3C0D03-AB40-4F68-AFC1-F4F74F451973}" srcOrd="2" destOrd="0" presId="urn:microsoft.com/office/officeart/2018/5/layout/IconCircleLabelList"/>
    <dgm:cxn modelId="{F9DF650C-86C7-488B-AA28-3502DE9DBE8E}" type="presParOf" srcId="{AE3C0D03-AB40-4F68-AFC1-F4F74F451973}" destId="{153E0B4A-2E8B-4487-8B62-E79404E19412}" srcOrd="0" destOrd="0" presId="urn:microsoft.com/office/officeart/2018/5/layout/IconCircleLabelList"/>
    <dgm:cxn modelId="{9468494C-EF48-4C4D-863D-52D979353C1B}" type="presParOf" srcId="{AE3C0D03-AB40-4F68-AFC1-F4F74F451973}" destId="{9FBC0505-3EE4-4436-B20E-94184836C359}" srcOrd="1" destOrd="0" presId="urn:microsoft.com/office/officeart/2018/5/layout/IconCircleLabelList"/>
    <dgm:cxn modelId="{02D19849-2285-43D2-86FC-2FB52941375D}" type="presParOf" srcId="{AE3C0D03-AB40-4F68-AFC1-F4F74F451973}" destId="{E5E99C16-9590-44B0-BC5E-0ADF0DF0B28D}" srcOrd="2" destOrd="0" presId="urn:microsoft.com/office/officeart/2018/5/layout/IconCircleLabelList"/>
    <dgm:cxn modelId="{60EDEB58-5BB6-4DD4-8176-F89C51D9AF22}" type="presParOf" srcId="{AE3C0D03-AB40-4F68-AFC1-F4F74F451973}" destId="{81B39A20-430D-4C32-B264-A443F38CC825}" srcOrd="3" destOrd="0" presId="urn:microsoft.com/office/officeart/2018/5/layout/IconCircleLabelList"/>
    <dgm:cxn modelId="{C74FB677-560F-465F-84CF-7B111B894FF0}" type="presParOf" srcId="{6CA3CB71-D59E-4BDA-9ECA-F8414FAC2B84}" destId="{84CE3A8D-7536-47DD-80D4-C5924E75CD48}" srcOrd="3" destOrd="0" presId="urn:microsoft.com/office/officeart/2018/5/layout/IconCircleLabelList"/>
    <dgm:cxn modelId="{3DD42BD3-2509-44B1-A320-1647E86A10E5}" type="presParOf" srcId="{6CA3CB71-D59E-4BDA-9ECA-F8414FAC2B84}" destId="{6D59ABC3-1E6A-4DE4-8363-1AFA6E09FCD3}" srcOrd="4" destOrd="0" presId="urn:microsoft.com/office/officeart/2018/5/layout/IconCircleLabelList"/>
    <dgm:cxn modelId="{D8760D8E-2094-4388-AF6C-CCB5CE1D5063}" type="presParOf" srcId="{6D59ABC3-1E6A-4DE4-8363-1AFA6E09FCD3}" destId="{6CA8D885-4C91-4A2D-B7A0-B4309BDF96E1}" srcOrd="0" destOrd="0" presId="urn:microsoft.com/office/officeart/2018/5/layout/IconCircleLabelList"/>
    <dgm:cxn modelId="{66E5DD94-EB16-4740-B01E-B086A5034CD0}" type="presParOf" srcId="{6D59ABC3-1E6A-4DE4-8363-1AFA6E09FCD3}" destId="{6A8A9F1E-F5AC-4033-A6CC-F9756CCAD1F2}" srcOrd="1" destOrd="0" presId="urn:microsoft.com/office/officeart/2018/5/layout/IconCircleLabelList"/>
    <dgm:cxn modelId="{60F575FD-6CAB-4F5E-9516-EF7FFCFBD80E}" type="presParOf" srcId="{6D59ABC3-1E6A-4DE4-8363-1AFA6E09FCD3}" destId="{91EDCEE3-D5C8-41FD-9442-59463673DED6}" srcOrd="2" destOrd="0" presId="urn:microsoft.com/office/officeart/2018/5/layout/IconCircleLabelList"/>
    <dgm:cxn modelId="{71DF32E8-94A3-4B91-8F0E-BC414A0259AF}" type="presParOf" srcId="{6D59ABC3-1E6A-4DE4-8363-1AFA6E09FCD3}" destId="{85892BE7-3934-4387-9461-4373AADE707E}" srcOrd="3" destOrd="0" presId="urn:microsoft.com/office/officeart/2018/5/layout/IconCircleLabelList"/>
    <dgm:cxn modelId="{D0EDECB1-E551-437C-914B-37B130AA73FC}" type="presParOf" srcId="{6CA3CB71-D59E-4BDA-9ECA-F8414FAC2B84}" destId="{7BA9DA22-1909-4903-B289-43463701FCAF}" srcOrd="5" destOrd="0" presId="urn:microsoft.com/office/officeart/2018/5/layout/IconCircleLabelList"/>
    <dgm:cxn modelId="{8C7644A0-3F5B-430E-8928-2048D1675D63}" type="presParOf" srcId="{6CA3CB71-D59E-4BDA-9ECA-F8414FAC2B84}" destId="{042ECB2E-2EF8-4057-B526-52E10F392775}" srcOrd="6" destOrd="0" presId="urn:microsoft.com/office/officeart/2018/5/layout/IconCircleLabelList"/>
    <dgm:cxn modelId="{E7A74F53-6DCD-44D8-9A04-BDA021FEEFD3}" type="presParOf" srcId="{042ECB2E-2EF8-4057-B526-52E10F392775}" destId="{007D2E2F-CAD8-44AF-BEFC-3265003F4A19}" srcOrd="0" destOrd="0" presId="urn:microsoft.com/office/officeart/2018/5/layout/IconCircleLabelList"/>
    <dgm:cxn modelId="{6252037F-1B03-4F9C-93B2-EAB43667A84A}" type="presParOf" srcId="{042ECB2E-2EF8-4057-B526-52E10F392775}" destId="{7BA8BAEB-0A67-46D3-80B9-A2FFC4FCE2ED}" srcOrd="1" destOrd="0" presId="urn:microsoft.com/office/officeart/2018/5/layout/IconCircleLabelList"/>
    <dgm:cxn modelId="{023CB9F1-AA5F-4D35-92F1-79A6D16331C9}" type="presParOf" srcId="{042ECB2E-2EF8-4057-B526-52E10F392775}" destId="{040A5314-8BE7-4DA0-9F53-1F3B2FDC5331}" srcOrd="2" destOrd="0" presId="urn:microsoft.com/office/officeart/2018/5/layout/IconCircleLabelList"/>
    <dgm:cxn modelId="{C101AF25-2076-4AC0-ACF5-38EB7803F879}" type="presParOf" srcId="{042ECB2E-2EF8-4057-B526-52E10F392775}" destId="{BD73643C-B27A-4EC9-8D77-CBC610AD90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46FDA-BA0A-45ED-8B12-956FC91DE87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D597AA2-765A-4BC7-9152-592DABBEA759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1705 г. – 55 000 человек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CD9DC8-0853-4762-BC1F-8D61B9BB037D}" type="parTrans" cxnId="{7F2D64F9-55DB-4F80-93D9-62AE22D1057E}">
      <dgm:prSet/>
      <dgm:spPr/>
      <dgm:t>
        <a:bodyPr/>
        <a:lstStyle/>
        <a:p>
          <a:endParaRPr lang="en-US"/>
        </a:p>
      </dgm:t>
    </dgm:pt>
    <dgm:pt modelId="{13295E92-1258-4A36-884C-7AE92F3ED06B}" type="sibTrans" cxnId="{7F2D64F9-55DB-4F80-93D9-62AE22D1057E}">
      <dgm:prSet/>
      <dgm:spPr/>
      <dgm:t>
        <a:bodyPr/>
        <a:lstStyle/>
        <a:p>
          <a:endParaRPr lang="en-US"/>
        </a:p>
      </dgm:t>
    </dgm:pt>
    <dgm:pt modelId="{DA4003BE-FD69-43E2-8C6B-608C339CD171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1706 г. – около 20 000 человек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2A6AEC-A6C7-483F-9905-A27409C41492}" type="parTrans" cxnId="{97A2D7FA-ADA3-4316-88AF-DCD30A891E61}">
      <dgm:prSet/>
      <dgm:spPr/>
      <dgm:t>
        <a:bodyPr/>
        <a:lstStyle/>
        <a:p>
          <a:endParaRPr lang="en-US"/>
        </a:p>
      </dgm:t>
    </dgm:pt>
    <dgm:pt modelId="{90E0076B-15E2-4853-9EF9-3623E0684D35}" type="sibTrans" cxnId="{97A2D7FA-ADA3-4316-88AF-DCD30A891E61}">
      <dgm:prSet/>
      <dgm:spPr/>
      <dgm:t>
        <a:bodyPr/>
        <a:lstStyle/>
        <a:p>
          <a:endParaRPr lang="en-US"/>
        </a:p>
      </dgm:t>
    </dgm:pt>
    <dgm:pt modelId="{B3FD2BE0-3928-4EA7-8837-7F3438B1C304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1707 г. –  12 400 человек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86C1FE-7B35-4B23-8B08-B4FAFB24FF4D}" type="parTrans" cxnId="{5FD3553D-2B05-45E0-872E-C3190E1AB0B1}">
      <dgm:prSet/>
      <dgm:spPr/>
      <dgm:t>
        <a:bodyPr/>
        <a:lstStyle/>
        <a:p>
          <a:endParaRPr lang="en-US"/>
        </a:p>
      </dgm:t>
    </dgm:pt>
    <dgm:pt modelId="{510C1207-6957-4EB3-B7E4-AF949B545B72}" type="sibTrans" cxnId="{5FD3553D-2B05-45E0-872E-C3190E1AB0B1}">
      <dgm:prSet/>
      <dgm:spPr/>
      <dgm:t>
        <a:bodyPr/>
        <a:lstStyle/>
        <a:p>
          <a:endParaRPr lang="en-US"/>
        </a:p>
      </dgm:t>
    </dgm:pt>
    <dgm:pt modelId="{25501278-0C79-457C-AAA1-B4E6EF02AA9A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1721 г. – 19 700 человек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31E1AF-1214-446B-8C30-2DB29109A4CC}" type="parTrans" cxnId="{930ED935-4E3E-4E66-B304-67E2DB65F9CC}">
      <dgm:prSet/>
      <dgm:spPr/>
      <dgm:t>
        <a:bodyPr/>
        <a:lstStyle/>
        <a:p>
          <a:endParaRPr lang="en-US"/>
        </a:p>
      </dgm:t>
    </dgm:pt>
    <dgm:pt modelId="{361AC2D3-0BB4-4AF0-A91E-F1F8F81D8435}" type="sibTrans" cxnId="{930ED935-4E3E-4E66-B304-67E2DB65F9CC}">
      <dgm:prSet/>
      <dgm:spPr/>
      <dgm:t>
        <a:bodyPr/>
        <a:lstStyle/>
        <a:p>
          <a:endParaRPr lang="en-US"/>
        </a:p>
      </dgm:t>
    </dgm:pt>
    <dgm:pt modelId="{09F419CA-6C3E-4CB8-9E2C-CCEC0138078E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1722 г. – 25 500 человек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4507FB-01FD-411C-9CDC-0B1C8EC58DF6}" type="parTrans" cxnId="{25611A6E-5075-4A87-9F2D-C1AAA5D8EDDB}">
      <dgm:prSet/>
      <dgm:spPr/>
      <dgm:t>
        <a:bodyPr/>
        <a:lstStyle/>
        <a:p>
          <a:endParaRPr lang="en-US"/>
        </a:p>
      </dgm:t>
    </dgm:pt>
    <dgm:pt modelId="{0A1DC37D-D062-40F4-8890-61C161CCB1F3}" type="sibTrans" cxnId="{25611A6E-5075-4A87-9F2D-C1AAA5D8EDDB}">
      <dgm:prSet/>
      <dgm:spPr/>
      <dgm:t>
        <a:bodyPr/>
        <a:lstStyle/>
        <a:p>
          <a:endParaRPr lang="en-US"/>
        </a:p>
      </dgm:t>
    </dgm:pt>
    <dgm:pt modelId="{6CA82200-48B9-4244-A135-3BB25C5248F1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1723 г. – 10 000 человек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768BC4-F7A8-4724-8F12-AF01BBBBA48D}" type="parTrans" cxnId="{936EAC26-B441-4B78-A1E1-08D65DB9F871}">
      <dgm:prSet/>
      <dgm:spPr/>
      <dgm:t>
        <a:bodyPr/>
        <a:lstStyle/>
        <a:p>
          <a:endParaRPr lang="en-US"/>
        </a:p>
      </dgm:t>
    </dgm:pt>
    <dgm:pt modelId="{F5AA0F1A-FFED-485A-BD33-CBDAED6587A6}" type="sibTrans" cxnId="{936EAC26-B441-4B78-A1E1-08D65DB9F871}">
      <dgm:prSet/>
      <dgm:spPr/>
      <dgm:t>
        <a:bodyPr/>
        <a:lstStyle/>
        <a:p>
          <a:endParaRPr lang="en-US"/>
        </a:p>
      </dgm:t>
    </dgm:pt>
    <dgm:pt modelId="{B85CA651-ACD4-48B0-940E-80B1D7A0AA9D}" type="pres">
      <dgm:prSet presAssocID="{55C46FDA-BA0A-45ED-8B12-956FC91DE87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91520ED0-4562-497F-8747-1C807584514D}" type="pres">
      <dgm:prSet presAssocID="{FD597AA2-765A-4BC7-9152-592DABBEA759}" presName="thickLine" presStyleLbl="alignNode1" presStyleIdx="0" presStyleCnt="6"/>
      <dgm:spPr/>
    </dgm:pt>
    <dgm:pt modelId="{A6C7D15A-F5A4-4B2C-B4C4-B759A7C1ECBB}" type="pres">
      <dgm:prSet presAssocID="{FD597AA2-765A-4BC7-9152-592DABBEA759}" presName="horz1" presStyleCnt="0"/>
      <dgm:spPr/>
    </dgm:pt>
    <dgm:pt modelId="{460F4274-104B-4634-B450-0643506F5325}" type="pres">
      <dgm:prSet presAssocID="{FD597AA2-765A-4BC7-9152-592DABBEA759}" presName="tx1" presStyleLbl="revTx" presStyleIdx="0" presStyleCnt="6"/>
      <dgm:spPr/>
      <dgm:t>
        <a:bodyPr/>
        <a:lstStyle/>
        <a:p>
          <a:endParaRPr lang="ru-RU"/>
        </a:p>
      </dgm:t>
    </dgm:pt>
    <dgm:pt modelId="{C566363D-6ADF-45D4-A1BF-B34445D896BB}" type="pres">
      <dgm:prSet presAssocID="{FD597AA2-765A-4BC7-9152-592DABBEA759}" presName="vert1" presStyleCnt="0"/>
      <dgm:spPr/>
    </dgm:pt>
    <dgm:pt modelId="{ED045F84-05AD-4D6C-87D0-1B45CCE4B5FA}" type="pres">
      <dgm:prSet presAssocID="{DA4003BE-FD69-43E2-8C6B-608C339CD171}" presName="thickLine" presStyleLbl="alignNode1" presStyleIdx="1" presStyleCnt="6"/>
      <dgm:spPr/>
    </dgm:pt>
    <dgm:pt modelId="{E01F090E-1D1B-48E7-92EC-431266D5ED88}" type="pres">
      <dgm:prSet presAssocID="{DA4003BE-FD69-43E2-8C6B-608C339CD171}" presName="horz1" presStyleCnt="0"/>
      <dgm:spPr/>
    </dgm:pt>
    <dgm:pt modelId="{4988796C-C95F-4C7B-B088-73D5E28093F7}" type="pres">
      <dgm:prSet presAssocID="{DA4003BE-FD69-43E2-8C6B-608C339CD171}" presName="tx1" presStyleLbl="revTx" presStyleIdx="1" presStyleCnt="6"/>
      <dgm:spPr/>
      <dgm:t>
        <a:bodyPr/>
        <a:lstStyle/>
        <a:p>
          <a:endParaRPr lang="ru-RU"/>
        </a:p>
      </dgm:t>
    </dgm:pt>
    <dgm:pt modelId="{18B67DD4-47AD-4F3C-A110-446A6A1DD89F}" type="pres">
      <dgm:prSet presAssocID="{DA4003BE-FD69-43E2-8C6B-608C339CD171}" presName="vert1" presStyleCnt="0"/>
      <dgm:spPr/>
    </dgm:pt>
    <dgm:pt modelId="{DBF0C6E7-A4CD-498B-A1E6-12AF0C6F000C}" type="pres">
      <dgm:prSet presAssocID="{B3FD2BE0-3928-4EA7-8837-7F3438B1C304}" presName="thickLine" presStyleLbl="alignNode1" presStyleIdx="2" presStyleCnt="6"/>
      <dgm:spPr/>
    </dgm:pt>
    <dgm:pt modelId="{6F8F3557-185E-45D1-A330-E9AF85D88409}" type="pres">
      <dgm:prSet presAssocID="{B3FD2BE0-3928-4EA7-8837-7F3438B1C304}" presName="horz1" presStyleCnt="0"/>
      <dgm:spPr/>
    </dgm:pt>
    <dgm:pt modelId="{77A2F116-B4CD-4923-A0FD-F1AC70DA447B}" type="pres">
      <dgm:prSet presAssocID="{B3FD2BE0-3928-4EA7-8837-7F3438B1C304}" presName="tx1" presStyleLbl="revTx" presStyleIdx="2" presStyleCnt="6"/>
      <dgm:spPr/>
      <dgm:t>
        <a:bodyPr/>
        <a:lstStyle/>
        <a:p>
          <a:endParaRPr lang="ru-RU"/>
        </a:p>
      </dgm:t>
    </dgm:pt>
    <dgm:pt modelId="{7A1C667F-833C-420B-8209-6B2ED7264F62}" type="pres">
      <dgm:prSet presAssocID="{B3FD2BE0-3928-4EA7-8837-7F3438B1C304}" presName="vert1" presStyleCnt="0"/>
      <dgm:spPr/>
    </dgm:pt>
    <dgm:pt modelId="{67024914-03E5-471F-A3B4-62DB6B3CDB85}" type="pres">
      <dgm:prSet presAssocID="{25501278-0C79-457C-AAA1-B4E6EF02AA9A}" presName="thickLine" presStyleLbl="alignNode1" presStyleIdx="3" presStyleCnt="6"/>
      <dgm:spPr/>
    </dgm:pt>
    <dgm:pt modelId="{4B49D0FF-C426-4537-819E-A88B79E7E956}" type="pres">
      <dgm:prSet presAssocID="{25501278-0C79-457C-AAA1-B4E6EF02AA9A}" presName="horz1" presStyleCnt="0"/>
      <dgm:spPr/>
    </dgm:pt>
    <dgm:pt modelId="{D1D0B484-9108-4D39-B73C-D95E4C937B92}" type="pres">
      <dgm:prSet presAssocID="{25501278-0C79-457C-AAA1-B4E6EF02AA9A}" presName="tx1" presStyleLbl="revTx" presStyleIdx="3" presStyleCnt="6"/>
      <dgm:spPr/>
      <dgm:t>
        <a:bodyPr/>
        <a:lstStyle/>
        <a:p>
          <a:endParaRPr lang="ru-RU"/>
        </a:p>
      </dgm:t>
    </dgm:pt>
    <dgm:pt modelId="{D6CA5D6A-81AB-4F8D-B5BB-99D2835B5871}" type="pres">
      <dgm:prSet presAssocID="{25501278-0C79-457C-AAA1-B4E6EF02AA9A}" presName="vert1" presStyleCnt="0"/>
      <dgm:spPr/>
    </dgm:pt>
    <dgm:pt modelId="{DB11124E-14DF-425D-824D-6CED741372BF}" type="pres">
      <dgm:prSet presAssocID="{09F419CA-6C3E-4CB8-9E2C-CCEC0138078E}" presName="thickLine" presStyleLbl="alignNode1" presStyleIdx="4" presStyleCnt="6"/>
      <dgm:spPr/>
    </dgm:pt>
    <dgm:pt modelId="{64648A71-E3D3-407A-B4D5-F26850F503ED}" type="pres">
      <dgm:prSet presAssocID="{09F419CA-6C3E-4CB8-9E2C-CCEC0138078E}" presName="horz1" presStyleCnt="0"/>
      <dgm:spPr/>
    </dgm:pt>
    <dgm:pt modelId="{6693D787-FE7B-4A44-B0AC-4A664FFB5868}" type="pres">
      <dgm:prSet presAssocID="{09F419CA-6C3E-4CB8-9E2C-CCEC0138078E}" presName="tx1" presStyleLbl="revTx" presStyleIdx="4" presStyleCnt="6"/>
      <dgm:spPr/>
      <dgm:t>
        <a:bodyPr/>
        <a:lstStyle/>
        <a:p>
          <a:endParaRPr lang="ru-RU"/>
        </a:p>
      </dgm:t>
    </dgm:pt>
    <dgm:pt modelId="{D40F7D21-4CB1-48AF-8A06-E168FB361644}" type="pres">
      <dgm:prSet presAssocID="{09F419CA-6C3E-4CB8-9E2C-CCEC0138078E}" presName="vert1" presStyleCnt="0"/>
      <dgm:spPr/>
    </dgm:pt>
    <dgm:pt modelId="{58B821EF-94EC-4D2F-A285-775776E0B711}" type="pres">
      <dgm:prSet presAssocID="{6CA82200-48B9-4244-A135-3BB25C5248F1}" presName="thickLine" presStyleLbl="alignNode1" presStyleIdx="5" presStyleCnt="6"/>
      <dgm:spPr/>
    </dgm:pt>
    <dgm:pt modelId="{AE833268-1149-45E5-A41A-A094B88F9213}" type="pres">
      <dgm:prSet presAssocID="{6CA82200-48B9-4244-A135-3BB25C5248F1}" presName="horz1" presStyleCnt="0"/>
      <dgm:spPr/>
    </dgm:pt>
    <dgm:pt modelId="{B3D2A86F-AC5C-4C62-9246-D08FF2CD22BF}" type="pres">
      <dgm:prSet presAssocID="{6CA82200-48B9-4244-A135-3BB25C5248F1}" presName="tx1" presStyleLbl="revTx" presStyleIdx="5" presStyleCnt="6"/>
      <dgm:spPr/>
      <dgm:t>
        <a:bodyPr/>
        <a:lstStyle/>
        <a:p>
          <a:endParaRPr lang="ru-RU"/>
        </a:p>
      </dgm:t>
    </dgm:pt>
    <dgm:pt modelId="{2A3DF635-9FB8-4137-9C3B-58546AFBD125}" type="pres">
      <dgm:prSet presAssocID="{6CA82200-48B9-4244-A135-3BB25C5248F1}" presName="vert1" presStyleCnt="0"/>
      <dgm:spPr/>
    </dgm:pt>
  </dgm:ptLst>
  <dgm:cxnLst>
    <dgm:cxn modelId="{A602322F-8221-4298-82EC-5F7D82149D99}" type="presOf" srcId="{09F419CA-6C3E-4CB8-9E2C-CCEC0138078E}" destId="{6693D787-FE7B-4A44-B0AC-4A664FFB5868}" srcOrd="0" destOrd="0" presId="urn:microsoft.com/office/officeart/2008/layout/LinedList"/>
    <dgm:cxn modelId="{930ED935-4E3E-4E66-B304-67E2DB65F9CC}" srcId="{55C46FDA-BA0A-45ED-8B12-956FC91DE87F}" destId="{25501278-0C79-457C-AAA1-B4E6EF02AA9A}" srcOrd="3" destOrd="0" parTransId="{AB31E1AF-1214-446B-8C30-2DB29109A4CC}" sibTransId="{361AC2D3-0BB4-4AF0-A91E-F1F8F81D8435}"/>
    <dgm:cxn modelId="{5FD3553D-2B05-45E0-872E-C3190E1AB0B1}" srcId="{55C46FDA-BA0A-45ED-8B12-956FC91DE87F}" destId="{B3FD2BE0-3928-4EA7-8837-7F3438B1C304}" srcOrd="2" destOrd="0" parTransId="{BB86C1FE-7B35-4B23-8B08-B4FAFB24FF4D}" sibTransId="{510C1207-6957-4EB3-B7E4-AF949B545B72}"/>
    <dgm:cxn modelId="{66B33F1E-6B63-4438-AF3D-AEF0185561EE}" type="presOf" srcId="{B3FD2BE0-3928-4EA7-8837-7F3438B1C304}" destId="{77A2F116-B4CD-4923-A0FD-F1AC70DA447B}" srcOrd="0" destOrd="0" presId="urn:microsoft.com/office/officeart/2008/layout/LinedList"/>
    <dgm:cxn modelId="{25611A6E-5075-4A87-9F2D-C1AAA5D8EDDB}" srcId="{55C46FDA-BA0A-45ED-8B12-956FC91DE87F}" destId="{09F419CA-6C3E-4CB8-9E2C-CCEC0138078E}" srcOrd="4" destOrd="0" parTransId="{2F4507FB-01FD-411C-9CDC-0B1C8EC58DF6}" sibTransId="{0A1DC37D-D062-40F4-8890-61C161CCB1F3}"/>
    <dgm:cxn modelId="{2D1EC50C-1AA6-4013-97F6-C223011F390C}" type="presOf" srcId="{25501278-0C79-457C-AAA1-B4E6EF02AA9A}" destId="{D1D0B484-9108-4D39-B73C-D95E4C937B92}" srcOrd="0" destOrd="0" presId="urn:microsoft.com/office/officeart/2008/layout/LinedList"/>
    <dgm:cxn modelId="{DBA01C23-2628-4913-A046-D5720A70C611}" type="presOf" srcId="{55C46FDA-BA0A-45ED-8B12-956FC91DE87F}" destId="{B85CA651-ACD4-48B0-940E-80B1D7A0AA9D}" srcOrd="0" destOrd="0" presId="urn:microsoft.com/office/officeart/2008/layout/LinedList"/>
    <dgm:cxn modelId="{7F2D64F9-55DB-4F80-93D9-62AE22D1057E}" srcId="{55C46FDA-BA0A-45ED-8B12-956FC91DE87F}" destId="{FD597AA2-765A-4BC7-9152-592DABBEA759}" srcOrd="0" destOrd="0" parTransId="{98CD9DC8-0853-4762-BC1F-8D61B9BB037D}" sibTransId="{13295E92-1258-4A36-884C-7AE92F3ED06B}"/>
    <dgm:cxn modelId="{9D7BA55F-40BF-445C-982B-5C530C0FBD9E}" type="presOf" srcId="{FD597AA2-765A-4BC7-9152-592DABBEA759}" destId="{460F4274-104B-4634-B450-0643506F5325}" srcOrd="0" destOrd="0" presId="urn:microsoft.com/office/officeart/2008/layout/LinedList"/>
    <dgm:cxn modelId="{936EAC26-B441-4B78-A1E1-08D65DB9F871}" srcId="{55C46FDA-BA0A-45ED-8B12-956FC91DE87F}" destId="{6CA82200-48B9-4244-A135-3BB25C5248F1}" srcOrd="5" destOrd="0" parTransId="{02768BC4-F7A8-4724-8F12-AF01BBBBA48D}" sibTransId="{F5AA0F1A-FFED-485A-BD33-CBDAED6587A6}"/>
    <dgm:cxn modelId="{97A2D7FA-ADA3-4316-88AF-DCD30A891E61}" srcId="{55C46FDA-BA0A-45ED-8B12-956FC91DE87F}" destId="{DA4003BE-FD69-43E2-8C6B-608C339CD171}" srcOrd="1" destOrd="0" parTransId="{482A6AEC-A6C7-483F-9905-A27409C41492}" sibTransId="{90E0076B-15E2-4853-9EF9-3623E0684D35}"/>
    <dgm:cxn modelId="{B0F29FBF-542F-431C-A6F0-EFFF54D39A04}" type="presOf" srcId="{6CA82200-48B9-4244-A135-3BB25C5248F1}" destId="{B3D2A86F-AC5C-4C62-9246-D08FF2CD22BF}" srcOrd="0" destOrd="0" presId="urn:microsoft.com/office/officeart/2008/layout/LinedList"/>
    <dgm:cxn modelId="{5A89A71D-4FC5-4D4E-A482-A19D54459622}" type="presOf" srcId="{DA4003BE-FD69-43E2-8C6B-608C339CD171}" destId="{4988796C-C95F-4C7B-B088-73D5E28093F7}" srcOrd="0" destOrd="0" presId="urn:microsoft.com/office/officeart/2008/layout/LinedList"/>
    <dgm:cxn modelId="{AA0B21CA-36DF-4708-B0F0-38326D3C2F1B}" type="presParOf" srcId="{B85CA651-ACD4-48B0-940E-80B1D7A0AA9D}" destId="{91520ED0-4562-497F-8747-1C807584514D}" srcOrd="0" destOrd="0" presId="urn:microsoft.com/office/officeart/2008/layout/LinedList"/>
    <dgm:cxn modelId="{84732C38-A455-4A12-B066-D0687A2BA3B1}" type="presParOf" srcId="{B85CA651-ACD4-48B0-940E-80B1D7A0AA9D}" destId="{A6C7D15A-F5A4-4B2C-B4C4-B759A7C1ECBB}" srcOrd="1" destOrd="0" presId="urn:microsoft.com/office/officeart/2008/layout/LinedList"/>
    <dgm:cxn modelId="{B6DC42E2-B0DC-446C-A8BA-721FEC5544E3}" type="presParOf" srcId="{A6C7D15A-F5A4-4B2C-B4C4-B759A7C1ECBB}" destId="{460F4274-104B-4634-B450-0643506F5325}" srcOrd="0" destOrd="0" presId="urn:microsoft.com/office/officeart/2008/layout/LinedList"/>
    <dgm:cxn modelId="{1A29029E-508D-48A3-8602-875163062C9D}" type="presParOf" srcId="{A6C7D15A-F5A4-4B2C-B4C4-B759A7C1ECBB}" destId="{C566363D-6ADF-45D4-A1BF-B34445D896BB}" srcOrd="1" destOrd="0" presId="urn:microsoft.com/office/officeart/2008/layout/LinedList"/>
    <dgm:cxn modelId="{DF81A432-C472-421A-8379-6A3D2B0DE8AD}" type="presParOf" srcId="{B85CA651-ACD4-48B0-940E-80B1D7A0AA9D}" destId="{ED045F84-05AD-4D6C-87D0-1B45CCE4B5FA}" srcOrd="2" destOrd="0" presId="urn:microsoft.com/office/officeart/2008/layout/LinedList"/>
    <dgm:cxn modelId="{EA44A1DE-2710-4A84-9D4B-DFE636E020F4}" type="presParOf" srcId="{B85CA651-ACD4-48B0-940E-80B1D7A0AA9D}" destId="{E01F090E-1D1B-48E7-92EC-431266D5ED88}" srcOrd="3" destOrd="0" presId="urn:microsoft.com/office/officeart/2008/layout/LinedList"/>
    <dgm:cxn modelId="{A34C2304-7F87-4E47-8981-8C44E29018A4}" type="presParOf" srcId="{E01F090E-1D1B-48E7-92EC-431266D5ED88}" destId="{4988796C-C95F-4C7B-B088-73D5E28093F7}" srcOrd="0" destOrd="0" presId="urn:microsoft.com/office/officeart/2008/layout/LinedList"/>
    <dgm:cxn modelId="{234A5D7E-41E7-4911-A347-75246D9EC2BE}" type="presParOf" srcId="{E01F090E-1D1B-48E7-92EC-431266D5ED88}" destId="{18B67DD4-47AD-4F3C-A110-446A6A1DD89F}" srcOrd="1" destOrd="0" presId="urn:microsoft.com/office/officeart/2008/layout/LinedList"/>
    <dgm:cxn modelId="{19C681E9-E9C8-4CB7-AEC0-6664C05883A8}" type="presParOf" srcId="{B85CA651-ACD4-48B0-940E-80B1D7A0AA9D}" destId="{DBF0C6E7-A4CD-498B-A1E6-12AF0C6F000C}" srcOrd="4" destOrd="0" presId="urn:microsoft.com/office/officeart/2008/layout/LinedList"/>
    <dgm:cxn modelId="{2F9160F1-2291-4A5A-A5A9-CE42027E26B7}" type="presParOf" srcId="{B85CA651-ACD4-48B0-940E-80B1D7A0AA9D}" destId="{6F8F3557-185E-45D1-A330-E9AF85D88409}" srcOrd="5" destOrd="0" presId="urn:microsoft.com/office/officeart/2008/layout/LinedList"/>
    <dgm:cxn modelId="{36FE82ED-934A-47B8-AB2C-1C3B2D5D16F6}" type="presParOf" srcId="{6F8F3557-185E-45D1-A330-E9AF85D88409}" destId="{77A2F116-B4CD-4923-A0FD-F1AC70DA447B}" srcOrd="0" destOrd="0" presId="urn:microsoft.com/office/officeart/2008/layout/LinedList"/>
    <dgm:cxn modelId="{D7D3342F-8CA5-449C-8B39-CE07F4DA5E27}" type="presParOf" srcId="{6F8F3557-185E-45D1-A330-E9AF85D88409}" destId="{7A1C667F-833C-420B-8209-6B2ED7264F62}" srcOrd="1" destOrd="0" presId="urn:microsoft.com/office/officeart/2008/layout/LinedList"/>
    <dgm:cxn modelId="{1C7B8B14-09C7-4C57-91B7-6DD0094C0A3E}" type="presParOf" srcId="{B85CA651-ACD4-48B0-940E-80B1D7A0AA9D}" destId="{67024914-03E5-471F-A3B4-62DB6B3CDB85}" srcOrd="6" destOrd="0" presId="urn:microsoft.com/office/officeart/2008/layout/LinedList"/>
    <dgm:cxn modelId="{C21FF33E-2AC3-42A7-9F05-1CC7B23D95C8}" type="presParOf" srcId="{B85CA651-ACD4-48B0-940E-80B1D7A0AA9D}" destId="{4B49D0FF-C426-4537-819E-A88B79E7E956}" srcOrd="7" destOrd="0" presId="urn:microsoft.com/office/officeart/2008/layout/LinedList"/>
    <dgm:cxn modelId="{33E5E8FE-6874-4862-8FDF-8339EBF33BA5}" type="presParOf" srcId="{4B49D0FF-C426-4537-819E-A88B79E7E956}" destId="{D1D0B484-9108-4D39-B73C-D95E4C937B92}" srcOrd="0" destOrd="0" presId="urn:microsoft.com/office/officeart/2008/layout/LinedList"/>
    <dgm:cxn modelId="{371F8012-F545-4CAB-A7DD-F026804C7E66}" type="presParOf" srcId="{4B49D0FF-C426-4537-819E-A88B79E7E956}" destId="{D6CA5D6A-81AB-4F8D-B5BB-99D2835B5871}" srcOrd="1" destOrd="0" presId="urn:microsoft.com/office/officeart/2008/layout/LinedList"/>
    <dgm:cxn modelId="{93C8EDDB-5448-429F-ABC2-BAA92BD6B947}" type="presParOf" srcId="{B85CA651-ACD4-48B0-940E-80B1D7A0AA9D}" destId="{DB11124E-14DF-425D-824D-6CED741372BF}" srcOrd="8" destOrd="0" presId="urn:microsoft.com/office/officeart/2008/layout/LinedList"/>
    <dgm:cxn modelId="{D3DD1480-EF40-433F-85BD-078A97C38F27}" type="presParOf" srcId="{B85CA651-ACD4-48B0-940E-80B1D7A0AA9D}" destId="{64648A71-E3D3-407A-B4D5-F26850F503ED}" srcOrd="9" destOrd="0" presId="urn:microsoft.com/office/officeart/2008/layout/LinedList"/>
    <dgm:cxn modelId="{2DAAE239-95E0-42D1-88D1-CA2F39398200}" type="presParOf" srcId="{64648A71-E3D3-407A-B4D5-F26850F503ED}" destId="{6693D787-FE7B-4A44-B0AC-4A664FFB5868}" srcOrd="0" destOrd="0" presId="urn:microsoft.com/office/officeart/2008/layout/LinedList"/>
    <dgm:cxn modelId="{4FF75B4A-763D-4CC4-B211-1CFB97188BE3}" type="presParOf" srcId="{64648A71-E3D3-407A-B4D5-F26850F503ED}" destId="{D40F7D21-4CB1-48AF-8A06-E168FB361644}" srcOrd="1" destOrd="0" presId="urn:microsoft.com/office/officeart/2008/layout/LinedList"/>
    <dgm:cxn modelId="{6D829EB3-6449-438B-9C8B-3A88BEB7F059}" type="presParOf" srcId="{B85CA651-ACD4-48B0-940E-80B1D7A0AA9D}" destId="{58B821EF-94EC-4D2F-A285-775776E0B711}" srcOrd="10" destOrd="0" presId="urn:microsoft.com/office/officeart/2008/layout/LinedList"/>
    <dgm:cxn modelId="{6737D340-01E3-414C-A7C7-45372DCA681B}" type="presParOf" srcId="{B85CA651-ACD4-48B0-940E-80B1D7A0AA9D}" destId="{AE833268-1149-45E5-A41A-A094B88F9213}" srcOrd="11" destOrd="0" presId="urn:microsoft.com/office/officeart/2008/layout/LinedList"/>
    <dgm:cxn modelId="{2CAF2ABC-AF50-4014-A958-2365D71BC3F3}" type="presParOf" srcId="{AE833268-1149-45E5-A41A-A094B88F9213}" destId="{B3D2A86F-AC5C-4C62-9246-D08FF2CD22BF}" srcOrd="0" destOrd="0" presId="urn:microsoft.com/office/officeart/2008/layout/LinedList"/>
    <dgm:cxn modelId="{A2142DD7-0464-40A4-894E-953DA8EA0809}" type="presParOf" srcId="{AE833268-1149-45E5-A41A-A094B88F9213}" destId="{2A3DF635-9FB8-4137-9C3B-58546AFBD1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9CF9EE-CF95-4202-AA09-3C8DDDD46464}" type="doc">
      <dgm:prSet loTypeId="urn:microsoft.com/office/officeart/2005/8/layout/hierarchy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843A251-BF3B-4DDC-A978-A158D7D376F1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Пути развития мануфактурного производства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55BD29-70C0-4D45-A314-FDDAF7FAF493}" type="parTrans" cxnId="{3914C839-6092-482E-BA9A-4D906E8E16AA}">
      <dgm:prSet/>
      <dgm:spPr/>
      <dgm:t>
        <a:bodyPr/>
        <a:lstStyle/>
        <a:p>
          <a:endParaRPr lang="en-US"/>
        </a:p>
      </dgm:t>
    </dgm:pt>
    <dgm:pt modelId="{BD4ADB32-2B9B-4606-8CE1-5D1AF4A83CA0}" type="sibTrans" cxnId="{3914C839-6092-482E-BA9A-4D906E8E16AA}">
      <dgm:prSet/>
      <dgm:spPr/>
      <dgm:t>
        <a:bodyPr/>
        <a:lstStyle/>
        <a:p>
          <a:endParaRPr lang="en-US"/>
        </a:p>
      </dgm:t>
    </dgm:pt>
    <dgm:pt modelId="{0580BB4F-07AE-410B-8168-D040EF228D73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Активизация производства в старых промышленных районах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13E90A-85EC-4A1B-B338-9F0269D4E647}" type="parTrans" cxnId="{E09BF898-A079-46B2-B247-5F5B7AB13F00}">
      <dgm:prSet/>
      <dgm:spPr/>
      <dgm:t>
        <a:bodyPr/>
        <a:lstStyle/>
        <a:p>
          <a:endParaRPr lang="en-US"/>
        </a:p>
      </dgm:t>
    </dgm:pt>
    <dgm:pt modelId="{0D767709-CA8C-479A-AABD-0F0FE00AD299}" type="sibTrans" cxnId="{E09BF898-A079-46B2-B247-5F5B7AB13F00}">
      <dgm:prSet/>
      <dgm:spPr/>
      <dgm:t>
        <a:bodyPr/>
        <a:lstStyle/>
        <a:p>
          <a:endParaRPr lang="en-US"/>
        </a:p>
      </dgm:t>
    </dgm:pt>
    <dgm:pt modelId="{FCD543CB-FDE6-4D13-B15C-76AE5D52BAFD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новых районов промышленного производства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C920E-C417-43FF-B333-C4F487E39747}" type="parTrans" cxnId="{0F499B64-DF16-4880-9DFE-3F72A768E177}">
      <dgm:prSet/>
      <dgm:spPr/>
      <dgm:t>
        <a:bodyPr/>
        <a:lstStyle/>
        <a:p>
          <a:endParaRPr lang="en-US"/>
        </a:p>
      </dgm:t>
    </dgm:pt>
    <dgm:pt modelId="{BB49DA23-10A9-49AC-864D-412C8650AF3F}" type="sibTrans" cxnId="{0F499B64-DF16-4880-9DFE-3F72A768E177}">
      <dgm:prSet/>
      <dgm:spPr/>
      <dgm:t>
        <a:bodyPr/>
        <a:lstStyle/>
        <a:p>
          <a:endParaRPr lang="en-US"/>
        </a:p>
      </dgm:t>
    </dgm:pt>
    <dgm:pt modelId="{131F99C2-608D-4BF1-82CB-3EF50318A6C7}" type="pres">
      <dgm:prSet presAssocID="{0A9CF9EE-CF95-4202-AA09-3C8DDDD464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74F18B0-E168-44CE-B8E5-7582DD82F769}" type="pres">
      <dgm:prSet presAssocID="{5843A251-BF3B-4DDC-A978-A158D7D376F1}" presName="hierRoot1" presStyleCnt="0"/>
      <dgm:spPr/>
    </dgm:pt>
    <dgm:pt modelId="{9CA1FD18-805A-4752-9A68-7AD667C495C1}" type="pres">
      <dgm:prSet presAssocID="{5843A251-BF3B-4DDC-A978-A158D7D376F1}" presName="composite" presStyleCnt="0"/>
      <dgm:spPr/>
    </dgm:pt>
    <dgm:pt modelId="{AE428251-9233-46BA-AA62-B806070758EE}" type="pres">
      <dgm:prSet presAssocID="{5843A251-BF3B-4DDC-A978-A158D7D376F1}" presName="background" presStyleLbl="node0" presStyleIdx="0" presStyleCnt="3"/>
      <dgm:spPr/>
    </dgm:pt>
    <dgm:pt modelId="{C289665C-3346-4930-BC9B-891F615216FC}" type="pres">
      <dgm:prSet presAssocID="{5843A251-BF3B-4DDC-A978-A158D7D376F1}" presName="text" presStyleLbl="fgAcc0" presStyleIdx="0" presStyleCnt="3" custScaleX="110344" custLinFactX="14881" custLinFactNeighborX="100000" custLinFactNeighborY="-931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A6B9FA4-5CBE-406D-8E9B-C85240C2AD61}" type="pres">
      <dgm:prSet presAssocID="{5843A251-BF3B-4DDC-A978-A158D7D376F1}" presName="hierChild2" presStyleCnt="0"/>
      <dgm:spPr/>
    </dgm:pt>
    <dgm:pt modelId="{9E8BC8E8-7BD3-4C2C-856D-0AC07989F487}" type="pres">
      <dgm:prSet presAssocID="{0580BB4F-07AE-410B-8168-D040EF228D73}" presName="hierRoot1" presStyleCnt="0"/>
      <dgm:spPr/>
    </dgm:pt>
    <dgm:pt modelId="{CE93D3DB-B9AC-453C-B7EA-721F5A0C1994}" type="pres">
      <dgm:prSet presAssocID="{0580BB4F-07AE-410B-8168-D040EF228D73}" presName="composite" presStyleCnt="0"/>
      <dgm:spPr/>
    </dgm:pt>
    <dgm:pt modelId="{112DD9A3-F91E-4A26-B600-2160F3F3908B}" type="pres">
      <dgm:prSet presAssocID="{0580BB4F-07AE-410B-8168-D040EF228D73}" presName="background" presStyleLbl="node0" presStyleIdx="1" presStyleCnt="3"/>
      <dgm:spPr/>
    </dgm:pt>
    <dgm:pt modelId="{BA1151BD-E57F-4D84-830F-A64944E2BF4B}" type="pres">
      <dgm:prSet presAssocID="{0580BB4F-07AE-410B-8168-D040EF228D73}" presName="text" presStyleLbl="fgAcc0" presStyleIdx="1" presStyleCnt="3" custLinFactX="-22436" custLinFactNeighborX="-100000" custLinFactNeighborY="4373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80B1F8-E085-44AE-875B-C0666287802E}" type="pres">
      <dgm:prSet presAssocID="{0580BB4F-07AE-410B-8168-D040EF228D73}" presName="hierChild2" presStyleCnt="0"/>
      <dgm:spPr/>
    </dgm:pt>
    <dgm:pt modelId="{CA4067FB-47FB-4DA7-B607-9D680C11F995}" type="pres">
      <dgm:prSet presAssocID="{FCD543CB-FDE6-4D13-B15C-76AE5D52BAFD}" presName="hierRoot1" presStyleCnt="0"/>
      <dgm:spPr/>
    </dgm:pt>
    <dgm:pt modelId="{4DD0414B-E418-4B78-9990-05F1535076D5}" type="pres">
      <dgm:prSet presAssocID="{FCD543CB-FDE6-4D13-B15C-76AE5D52BAFD}" presName="composite" presStyleCnt="0"/>
      <dgm:spPr/>
    </dgm:pt>
    <dgm:pt modelId="{626CC49C-166F-417C-9FA2-78C9099B186B}" type="pres">
      <dgm:prSet presAssocID="{FCD543CB-FDE6-4D13-B15C-76AE5D52BAFD}" presName="background" presStyleLbl="node0" presStyleIdx="2" presStyleCnt="3"/>
      <dgm:spPr/>
    </dgm:pt>
    <dgm:pt modelId="{6B08DC32-841B-448B-B11F-BD35D1EECECE}" type="pres">
      <dgm:prSet presAssocID="{FCD543CB-FDE6-4D13-B15C-76AE5D52BAFD}" presName="text" presStyleLbl="fgAcc0" presStyleIdx="2" presStyleCnt="3" custLinFactNeighborX="-11460" custLinFactNeighborY="5188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A982378-3D8B-4814-B177-3867C72A560B}" type="pres">
      <dgm:prSet presAssocID="{FCD543CB-FDE6-4D13-B15C-76AE5D52BAFD}" presName="hierChild2" presStyleCnt="0"/>
      <dgm:spPr/>
    </dgm:pt>
  </dgm:ptLst>
  <dgm:cxnLst>
    <dgm:cxn modelId="{6D572C0A-3368-4824-A4F0-BEDD6EAA1639}" type="presOf" srcId="{5843A251-BF3B-4DDC-A978-A158D7D376F1}" destId="{C289665C-3346-4930-BC9B-891F615216FC}" srcOrd="0" destOrd="0" presId="urn:microsoft.com/office/officeart/2005/8/layout/hierarchy1"/>
    <dgm:cxn modelId="{0F499B64-DF16-4880-9DFE-3F72A768E177}" srcId="{0A9CF9EE-CF95-4202-AA09-3C8DDDD46464}" destId="{FCD543CB-FDE6-4D13-B15C-76AE5D52BAFD}" srcOrd="2" destOrd="0" parTransId="{FE5C920E-C417-43FF-B333-C4F487E39747}" sibTransId="{BB49DA23-10A9-49AC-864D-412C8650AF3F}"/>
    <dgm:cxn modelId="{D096D2C7-03CD-460D-A532-946DB1399791}" type="presOf" srcId="{0580BB4F-07AE-410B-8168-D040EF228D73}" destId="{BA1151BD-E57F-4D84-830F-A64944E2BF4B}" srcOrd="0" destOrd="0" presId="urn:microsoft.com/office/officeart/2005/8/layout/hierarchy1"/>
    <dgm:cxn modelId="{3914C839-6092-482E-BA9A-4D906E8E16AA}" srcId="{0A9CF9EE-CF95-4202-AA09-3C8DDDD46464}" destId="{5843A251-BF3B-4DDC-A978-A158D7D376F1}" srcOrd="0" destOrd="0" parTransId="{4855BD29-70C0-4D45-A314-FDDAF7FAF493}" sibTransId="{BD4ADB32-2B9B-4606-8CE1-5D1AF4A83CA0}"/>
    <dgm:cxn modelId="{B698F8F2-1A98-46E2-A58E-B956021B9F49}" type="presOf" srcId="{0A9CF9EE-CF95-4202-AA09-3C8DDDD46464}" destId="{131F99C2-608D-4BF1-82CB-3EF50318A6C7}" srcOrd="0" destOrd="0" presId="urn:microsoft.com/office/officeart/2005/8/layout/hierarchy1"/>
    <dgm:cxn modelId="{2A494701-691B-4FBB-9081-D9D9EABE3F03}" type="presOf" srcId="{FCD543CB-FDE6-4D13-B15C-76AE5D52BAFD}" destId="{6B08DC32-841B-448B-B11F-BD35D1EECECE}" srcOrd="0" destOrd="0" presId="urn:microsoft.com/office/officeart/2005/8/layout/hierarchy1"/>
    <dgm:cxn modelId="{E09BF898-A079-46B2-B247-5F5B7AB13F00}" srcId="{0A9CF9EE-CF95-4202-AA09-3C8DDDD46464}" destId="{0580BB4F-07AE-410B-8168-D040EF228D73}" srcOrd="1" destOrd="0" parTransId="{C813E90A-85EC-4A1B-B338-9F0269D4E647}" sibTransId="{0D767709-CA8C-479A-AABD-0F0FE00AD299}"/>
    <dgm:cxn modelId="{0ECD5FE7-ECEC-4E41-B758-35468A091178}" type="presParOf" srcId="{131F99C2-608D-4BF1-82CB-3EF50318A6C7}" destId="{A74F18B0-E168-44CE-B8E5-7582DD82F769}" srcOrd="0" destOrd="0" presId="urn:microsoft.com/office/officeart/2005/8/layout/hierarchy1"/>
    <dgm:cxn modelId="{066DFDB4-84E2-44D1-BA94-C791D63DE781}" type="presParOf" srcId="{A74F18B0-E168-44CE-B8E5-7582DD82F769}" destId="{9CA1FD18-805A-4752-9A68-7AD667C495C1}" srcOrd="0" destOrd="0" presId="urn:microsoft.com/office/officeart/2005/8/layout/hierarchy1"/>
    <dgm:cxn modelId="{6FE85CA0-16A8-4D1F-A971-7F786A0C71F4}" type="presParOf" srcId="{9CA1FD18-805A-4752-9A68-7AD667C495C1}" destId="{AE428251-9233-46BA-AA62-B806070758EE}" srcOrd="0" destOrd="0" presId="urn:microsoft.com/office/officeart/2005/8/layout/hierarchy1"/>
    <dgm:cxn modelId="{4B2BFB80-5BCF-45D4-9770-F64CBA7BF928}" type="presParOf" srcId="{9CA1FD18-805A-4752-9A68-7AD667C495C1}" destId="{C289665C-3346-4930-BC9B-891F615216FC}" srcOrd="1" destOrd="0" presId="urn:microsoft.com/office/officeart/2005/8/layout/hierarchy1"/>
    <dgm:cxn modelId="{41D9E8A4-72D8-4098-92E3-2DF0FC9C6671}" type="presParOf" srcId="{A74F18B0-E168-44CE-B8E5-7582DD82F769}" destId="{3A6B9FA4-5CBE-406D-8E9B-C85240C2AD61}" srcOrd="1" destOrd="0" presId="urn:microsoft.com/office/officeart/2005/8/layout/hierarchy1"/>
    <dgm:cxn modelId="{3D2BD84C-8D6A-49E9-A762-5173316BC1E1}" type="presParOf" srcId="{131F99C2-608D-4BF1-82CB-3EF50318A6C7}" destId="{9E8BC8E8-7BD3-4C2C-856D-0AC07989F487}" srcOrd="1" destOrd="0" presId="urn:microsoft.com/office/officeart/2005/8/layout/hierarchy1"/>
    <dgm:cxn modelId="{313B51C2-CC9A-4360-9B1D-85114DDD3BE7}" type="presParOf" srcId="{9E8BC8E8-7BD3-4C2C-856D-0AC07989F487}" destId="{CE93D3DB-B9AC-453C-B7EA-721F5A0C1994}" srcOrd="0" destOrd="0" presId="urn:microsoft.com/office/officeart/2005/8/layout/hierarchy1"/>
    <dgm:cxn modelId="{C96C8F73-0DE4-4499-8CE4-BC39C2D1FA33}" type="presParOf" srcId="{CE93D3DB-B9AC-453C-B7EA-721F5A0C1994}" destId="{112DD9A3-F91E-4A26-B600-2160F3F3908B}" srcOrd="0" destOrd="0" presId="urn:microsoft.com/office/officeart/2005/8/layout/hierarchy1"/>
    <dgm:cxn modelId="{F165D16C-8049-4A29-9688-E2EA6EAB7614}" type="presParOf" srcId="{CE93D3DB-B9AC-453C-B7EA-721F5A0C1994}" destId="{BA1151BD-E57F-4D84-830F-A64944E2BF4B}" srcOrd="1" destOrd="0" presId="urn:microsoft.com/office/officeart/2005/8/layout/hierarchy1"/>
    <dgm:cxn modelId="{6896F458-E1E1-4A7D-9FFB-853052C0474D}" type="presParOf" srcId="{9E8BC8E8-7BD3-4C2C-856D-0AC07989F487}" destId="{1980B1F8-E085-44AE-875B-C0666287802E}" srcOrd="1" destOrd="0" presId="urn:microsoft.com/office/officeart/2005/8/layout/hierarchy1"/>
    <dgm:cxn modelId="{B7700C3D-0E0F-4B4B-8B54-BB7260CBF58F}" type="presParOf" srcId="{131F99C2-608D-4BF1-82CB-3EF50318A6C7}" destId="{CA4067FB-47FB-4DA7-B607-9D680C11F995}" srcOrd="2" destOrd="0" presId="urn:microsoft.com/office/officeart/2005/8/layout/hierarchy1"/>
    <dgm:cxn modelId="{B01DD10B-7040-4DDF-8DEF-D7A85AC30379}" type="presParOf" srcId="{CA4067FB-47FB-4DA7-B607-9D680C11F995}" destId="{4DD0414B-E418-4B78-9990-05F1535076D5}" srcOrd="0" destOrd="0" presId="urn:microsoft.com/office/officeart/2005/8/layout/hierarchy1"/>
    <dgm:cxn modelId="{46725E3C-6D3A-4403-96F3-892825E9F9DA}" type="presParOf" srcId="{4DD0414B-E418-4B78-9990-05F1535076D5}" destId="{626CC49C-166F-417C-9FA2-78C9099B186B}" srcOrd="0" destOrd="0" presId="urn:microsoft.com/office/officeart/2005/8/layout/hierarchy1"/>
    <dgm:cxn modelId="{D3A0240A-F581-4FAC-AA87-A94BBF937A25}" type="presParOf" srcId="{4DD0414B-E418-4B78-9990-05F1535076D5}" destId="{6B08DC32-841B-448B-B11F-BD35D1EECECE}" srcOrd="1" destOrd="0" presId="urn:microsoft.com/office/officeart/2005/8/layout/hierarchy1"/>
    <dgm:cxn modelId="{F3348D50-297E-4590-8739-5FCB06D2533D}" type="presParOf" srcId="{CA4067FB-47FB-4DA7-B607-9D680C11F995}" destId="{4A982378-3D8B-4814-B177-3867C72A56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D02353-3E28-4EFE-862E-7FE465AC1D09}" type="doc">
      <dgm:prSet loTypeId="urn:microsoft.com/office/officeart/2005/8/layout/vList2" loCatId="list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E64CABB-5AD7-4660-A75F-B77C452D6D33}">
      <dgm:prSet custT="1"/>
      <dgm:spPr/>
      <dgm:t>
        <a:bodyPr/>
        <a:lstStyle/>
        <a:p>
          <a:r>
            <a:rPr lang="ru-RU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Государство – основной покупатель производимой продукции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51B721-3200-41AC-BCF8-1550EAF313C9}" type="parTrans" cxnId="{B1C6BD18-AE34-4078-96A7-2D3C9EE245FA}">
      <dgm:prSet/>
      <dgm:spPr/>
      <dgm:t>
        <a:bodyPr/>
        <a:lstStyle/>
        <a:p>
          <a:endParaRPr lang="en-US"/>
        </a:p>
      </dgm:t>
    </dgm:pt>
    <dgm:pt modelId="{739DF958-2C59-4289-A9AF-BAE18F5D5F84}" type="sibTrans" cxnId="{B1C6BD18-AE34-4078-96A7-2D3C9EE245FA}">
      <dgm:prSet/>
      <dgm:spPr/>
      <dgm:t>
        <a:bodyPr/>
        <a:lstStyle/>
        <a:p>
          <a:endParaRPr lang="en-US"/>
        </a:p>
      </dgm:t>
    </dgm:pt>
    <dgm:pt modelId="{7BD71B31-E0F9-4C0E-86D0-D19BCC250173}">
      <dgm:prSet custT="1"/>
      <dgm:spPr/>
      <dgm:t>
        <a:bodyPr/>
        <a:lstStyle/>
        <a:p>
          <a:r>
            <a: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Приоритет - строительство </a:t>
          </a:r>
          <a:r>
            <a:rPr lang="ru-RU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и развитие мануфактур, которые обеспечивали нужды армии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3330DE-A56E-4DC8-9A73-8D6900E21F46}" type="parTrans" cxnId="{D168A25A-7A94-4BB8-950F-691A6AA06A57}">
      <dgm:prSet/>
      <dgm:spPr/>
      <dgm:t>
        <a:bodyPr/>
        <a:lstStyle/>
        <a:p>
          <a:endParaRPr lang="en-US"/>
        </a:p>
      </dgm:t>
    </dgm:pt>
    <dgm:pt modelId="{8F36D7C9-9C05-4738-B7FF-9978FBF66C69}" type="sibTrans" cxnId="{D168A25A-7A94-4BB8-950F-691A6AA06A57}">
      <dgm:prSet/>
      <dgm:spPr/>
      <dgm:t>
        <a:bodyPr/>
        <a:lstStyle/>
        <a:p>
          <a:endParaRPr lang="en-US"/>
        </a:p>
      </dgm:t>
    </dgm:pt>
    <dgm:pt modelId="{7E7E35DE-49ED-474B-9539-E83869904B2B}">
      <dgm:prSet custT="1"/>
      <dgm:spPr/>
      <dgm:t>
        <a:bodyPr/>
        <a:lstStyle/>
        <a:p>
          <a:r>
            <a:rPr lang="ru-RU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Предприятия основывались с оптимальным приближением к источникам сырья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518681-7454-4F2E-9666-701EA86E01C1}" type="parTrans" cxnId="{876704EB-FC69-429B-9202-36810E487672}">
      <dgm:prSet/>
      <dgm:spPr/>
      <dgm:t>
        <a:bodyPr/>
        <a:lstStyle/>
        <a:p>
          <a:endParaRPr lang="en-US"/>
        </a:p>
      </dgm:t>
    </dgm:pt>
    <dgm:pt modelId="{71949B32-7025-47F1-A602-06037030D7A4}" type="sibTrans" cxnId="{876704EB-FC69-429B-9202-36810E487672}">
      <dgm:prSet/>
      <dgm:spPr/>
      <dgm:t>
        <a:bodyPr/>
        <a:lstStyle/>
        <a:p>
          <a:endParaRPr lang="en-US"/>
        </a:p>
      </dgm:t>
    </dgm:pt>
    <dgm:pt modelId="{83F0AC61-E0FF-47DD-A69A-F0464DE42DF9}">
      <dgm:prSet custT="1"/>
      <dgm:spPr/>
      <dgm:t>
        <a:bodyPr/>
        <a:lstStyle/>
        <a:p>
          <a:r>
            <a:rPr lang="ru-RU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Использования дешёвого и низкоквалифицированного труда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78FEC-DA04-4B60-9D3A-BCE7428EF9F8}" type="parTrans" cxnId="{D22F02DB-A1BA-42A8-8126-7230D3D9092F}">
      <dgm:prSet/>
      <dgm:spPr/>
      <dgm:t>
        <a:bodyPr/>
        <a:lstStyle/>
        <a:p>
          <a:endParaRPr lang="en-US"/>
        </a:p>
      </dgm:t>
    </dgm:pt>
    <dgm:pt modelId="{7FB12702-8FBF-4002-B069-7AB4963E0EC7}" type="sibTrans" cxnId="{D22F02DB-A1BA-42A8-8126-7230D3D9092F}">
      <dgm:prSet/>
      <dgm:spPr/>
      <dgm:t>
        <a:bodyPr/>
        <a:lstStyle/>
        <a:p>
          <a:endParaRPr lang="en-US"/>
        </a:p>
      </dgm:t>
    </dgm:pt>
    <dgm:pt modelId="{2D2AB147-4B7D-4E4A-B6C0-175B98024327}">
      <dgm:prSet custT="1"/>
      <dgm:spPr/>
      <dgm:t>
        <a:bodyPr/>
        <a:lstStyle/>
        <a:p>
          <a:r>
            <a:rPr lang="ru-RU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Привлечение опытных специалистов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135DF4-CAB2-40D9-82BD-6DAEDDB19DD5}" type="parTrans" cxnId="{7808B026-44E1-494C-9A5A-96F01F10BD9A}">
      <dgm:prSet/>
      <dgm:spPr/>
      <dgm:t>
        <a:bodyPr/>
        <a:lstStyle/>
        <a:p>
          <a:endParaRPr lang="en-US"/>
        </a:p>
      </dgm:t>
    </dgm:pt>
    <dgm:pt modelId="{D479E421-27A6-48DC-BB2B-8D66877356A0}" type="sibTrans" cxnId="{7808B026-44E1-494C-9A5A-96F01F10BD9A}">
      <dgm:prSet/>
      <dgm:spPr/>
      <dgm:t>
        <a:bodyPr/>
        <a:lstStyle/>
        <a:p>
          <a:endParaRPr lang="en-US"/>
        </a:p>
      </dgm:t>
    </dgm:pt>
    <dgm:pt modelId="{E7E01A88-8CFD-4B59-BF80-17D0D807F828}" type="pres">
      <dgm:prSet presAssocID="{B1D02353-3E28-4EFE-862E-7FE465AC1D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6C2064-B255-4062-ACE1-9C7146D59F84}" type="pres">
      <dgm:prSet presAssocID="{FE64CABB-5AD7-4660-A75F-B77C452D6D33}" presName="parentText" presStyleLbl="node1" presStyleIdx="0" presStyleCnt="5" custLinFactY="428032" custLinFactNeighborX="508" custLinFactNeighborY="5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339AAF9-1DAA-4C25-9D21-8790ACF8A6E0}" type="pres">
      <dgm:prSet presAssocID="{739DF958-2C59-4289-A9AF-BAE18F5D5F84}" presName="spacer" presStyleCnt="0"/>
      <dgm:spPr/>
      <dgm:t>
        <a:bodyPr/>
        <a:lstStyle/>
        <a:p>
          <a:endParaRPr lang="ru-RU"/>
        </a:p>
      </dgm:t>
    </dgm:pt>
    <dgm:pt modelId="{0DA82803-395C-4539-A391-D6B2EF8B4F35}" type="pres">
      <dgm:prSet presAssocID="{7BD71B31-E0F9-4C0E-86D0-D19BCC2501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FF3B25-F80D-434D-8DE7-A04F4FBEEB99}" type="pres">
      <dgm:prSet presAssocID="{8F36D7C9-9C05-4738-B7FF-9978FBF66C69}" presName="spacer" presStyleCnt="0"/>
      <dgm:spPr/>
      <dgm:t>
        <a:bodyPr/>
        <a:lstStyle/>
        <a:p>
          <a:endParaRPr lang="ru-RU"/>
        </a:p>
      </dgm:t>
    </dgm:pt>
    <dgm:pt modelId="{79344441-848A-4363-A3C8-E8FE514119E0}" type="pres">
      <dgm:prSet presAssocID="{7E7E35DE-49ED-474B-9539-E83869904B2B}" presName="parentText" presStyleLbl="node1" presStyleIdx="2" presStyleCnt="5" custLinFactY="-202614" custLinFactNeighborY="-3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D72D9F-D955-459C-AB26-7CD89B6FBA1F}" type="pres">
      <dgm:prSet presAssocID="{71949B32-7025-47F1-A602-06037030D7A4}" presName="spacer" presStyleCnt="0"/>
      <dgm:spPr/>
      <dgm:t>
        <a:bodyPr/>
        <a:lstStyle/>
        <a:p>
          <a:endParaRPr lang="ru-RU"/>
        </a:p>
      </dgm:t>
    </dgm:pt>
    <dgm:pt modelId="{85D4F8DE-F3B2-4868-BF3E-5402B7344DAE}" type="pres">
      <dgm:prSet presAssocID="{83F0AC61-E0FF-47DD-A69A-F0464DE42DF9}" presName="parentText" presStyleLbl="node1" presStyleIdx="3" presStyleCnt="5" custLinFactY="-98317" custLinFactNeighborX="-18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F81B53F-6E2F-4B39-8C5B-11070946992A}" type="pres">
      <dgm:prSet presAssocID="{7FB12702-8FBF-4002-B069-7AB4963E0EC7}" presName="spacer" presStyleCnt="0"/>
      <dgm:spPr/>
      <dgm:t>
        <a:bodyPr/>
        <a:lstStyle/>
        <a:p>
          <a:endParaRPr lang="ru-RU"/>
        </a:p>
      </dgm:t>
    </dgm:pt>
    <dgm:pt modelId="{E4CDE522-F34F-4EAA-89E0-733DAAF8434E}" type="pres">
      <dgm:prSet presAssocID="{2D2AB147-4B7D-4E4A-B6C0-175B98024327}" presName="parentText" presStyleLbl="node1" presStyleIdx="4" presStyleCnt="5" custLinFactY="-9545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808B026-44E1-494C-9A5A-96F01F10BD9A}" srcId="{B1D02353-3E28-4EFE-862E-7FE465AC1D09}" destId="{2D2AB147-4B7D-4E4A-B6C0-175B98024327}" srcOrd="4" destOrd="0" parTransId="{03135DF4-CAB2-40D9-82BD-6DAEDDB19DD5}" sibTransId="{D479E421-27A6-48DC-BB2B-8D66877356A0}"/>
    <dgm:cxn modelId="{F2ABBAD3-F00F-4486-85F2-A25C376E17D3}" type="presOf" srcId="{B1D02353-3E28-4EFE-862E-7FE465AC1D09}" destId="{E7E01A88-8CFD-4B59-BF80-17D0D807F828}" srcOrd="0" destOrd="0" presId="urn:microsoft.com/office/officeart/2005/8/layout/vList2"/>
    <dgm:cxn modelId="{B1C6BD18-AE34-4078-96A7-2D3C9EE245FA}" srcId="{B1D02353-3E28-4EFE-862E-7FE465AC1D09}" destId="{FE64CABB-5AD7-4660-A75F-B77C452D6D33}" srcOrd="0" destOrd="0" parTransId="{BB51B721-3200-41AC-BCF8-1550EAF313C9}" sibTransId="{739DF958-2C59-4289-A9AF-BAE18F5D5F84}"/>
    <dgm:cxn modelId="{D22F02DB-A1BA-42A8-8126-7230D3D9092F}" srcId="{B1D02353-3E28-4EFE-862E-7FE465AC1D09}" destId="{83F0AC61-E0FF-47DD-A69A-F0464DE42DF9}" srcOrd="3" destOrd="0" parTransId="{84278FEC-DA04-4B60-9D3A-BCE7428EF9F8}" sibTransId="{7FB12702-8FBF-4002-B069-7AB4963E0EC7}"/>
    <dgm:cxn modelId="{D168A25A-7A94-4BB8-950F-691A6AA06A57}" srcId="{B1D02353-3E28-4EFE-862E-7FE465AC1D09}" destId="{7BD71B31-E0F9-4C0E-86D0-D19BCC250173}" srcOrd="1" destOrd="0" parTransId="{1C3330DE-A56E-4DC8-9A73-8D6900E21F46}" sibTransId="{8F36D7C9-9C05-4738-B7FF-9978FBF66C69}"/>
    <dgm:cxn modelId="{55C94D59-2783-48C6-A326-95B905013878}" type="presOf" srcId="{7E7E35DE-49ED-474B-9539-E83869904B2B}" destId="{79344441-848A-4363-A3C8-E8FE514119E0}" srcOrd="0" destOrd="0" presId="urn:microsoft.com/office/officeart/2005/8/layout/vList2"/>
    <dgm:cxn modelId="{8607DA7D-1191-40ED-AAF8-40BEACE2FBC0}" type="presOf" srcId="{83F0AC61-E0FF-47DD-A69A-F0464DE42DF9}" destId="{85D4F8DE-F3B2-4868-BF3E-5402B7344DAE}" srcOrd="0" destOrd="0" presId="urn:microsoft.com/office/officeart/2005/8/layout/vList2"/>
    <dgm:cxn modelId="{CF0F46D3-A71A-4B3A-BFF5-6CEAD6290542}" type="presOf" srcId="{FE64CABB-5AD7-4660-A75F-B77C452D6D33}" destId="{8E6C2064-B255-4062-ACE1-9C7146D59F84}" srcOrd="0" destOrd="0" presId="urn:microsoft.com/office/officeart/2005/8/layout/vList2"/>
    <dgm:cxn modelId="{486DE091-3F77-4F84-8D55-0E97616DD8DF}" type="presOf" srcId="{2D2AB147-4B7D-4E4A-B6C0-175B98024327}" destId="{E4CDE522-F34F-4EAA-89E0-733DAAF8434E}" srcOrd="0" destOrd="0" presId="urn:microsoft.com/office/officeart/2005/8/layout/vList2"/>
    <dgm:cxn modelId="{876704EB-FC69-429B-9202-36810E487672}" srcId="{B1D02353-3E28-4EFE-862E-7FE465AC1D09}" destId="{7E7E35DE-49ED-474B-9539-E83869904B2B}" srcOrd="2" destOrd="0" parTransId="{20518681-7454-4F2E-9666-701EA86E01C1}" sibTransId="{71949B32-7025-47F1-A602-06037030D7A4}"/>
    <dgm:cxn modelId="{4F647241-7F40-4B01-82AA-1A2E2BC21A6A}" type="presOf" srcId="{7BD71B31-E0F9-4C0E-86D0-D19BCC250173}" destId="{0DA82803-395C-4539-A391-D6B2EF8B4F35}" srcOrd="0" destOrd="0" presId="urn:microsoft.com/office/officeart/2005/8/layout/vList2"/>
    <dgm:cxn modelId="{BDDDA64C-B4B2-4B9D-B412-273E7BB43209}" type="presParOf" srcId="{E7E01A88-8CFD-4B59-BF80-17D0D807F828}" destId="{8E6C2064-B255-4062-ACE1-9C7146D59F84}" srcOrd="0" destOrd="0" presId="urn:microsoft.com/office/officeart/2005/8/layout/vList2"/>
    <dgm:cxn modelId="{C589D7F7-2229-4566-8DF6-9C5D9FE60143}" type="presParOf" srcId="{E7E01A88-8CFD-4B59-BF80-17D0D807F828}" destId="{1339AAF9-1DAA-4C25-9D21-8790ACF8A6E0}" srcOrd="1" destOrd="0" presId="urn:microsoft.com/office/officeart/2005/8/layout/vList2"/>
    <dgm:cxn modelId="{CBB40958-9D6F-4FBB-81CC-F73029303CBF}" type="presParOf" srcId="{E7E01A88-8CFD-4B59-BF80-17D0D807F828}" destId="{0DA82803-395C-4539-A391-D6B2EF8B4F35}" srcOrd="2" destOrd="0" presId="urn:microsoft.com/office/officeart/2005/8/layout/vList2"/>
    <dgm:cxn modelId="{47BD347A-BC7A-4FD4-841E-91CD055BF764}" type="presParOf" srcId="{E7E01A88-8CFD-4B59-BF80-17D0D807F828}" destId="{0AFF3B25-F80D-434D-8DE7-A04F4FBEEB99}" srcOrd="3" destOrd="0" presId="urn:microsoft.com/office/officeart/2005/8/layout/vList2"/>
    <dgm:cxn modelId="{E7B29980-F9AB-44E2-8240-7FF8BDBD3B20}" type="presParOf" srcId="{E7E01A88-8CFD-4B59-BF80-17D0D807F828}" destId="{79344441-848A-4363-A3C8-E8FE514119E0}" srcOrd="4" destOrd="0" presId="urn:microsoft.com/office/officeart/2005/8/layout/vList2"/>
    <dgm:cxn modelId="{C7C55D8E-ECAF-4653-8064-CDE6C69B187F}" type="presParOf" srcId="{E7E01A88-8CFD-4B59-BF80-17D0D807F828}" destId="{8DD72D9F-D955-459C-AB26-7CD89B6FBA1F}" srcOrd="5" destOrd="0" presId="urn:microsoft.com/office/officeart/2005/8/layout/vList2"/>
    <dgm:cxn modelId="{06B282A5-1455-421B-8CAB-64CDBB76E1B9}" type="presParOf" srcId="{E7E01A88-8CFD-4B59-BF80-17D0D807F828}" destId="{85D4F8DE-F3B2-4868-BF3E-5402B7344DAE}" srcOrd="6" destOrd="0" presId="urn:microsoft.com/office/officeart/2005/8/layout/vList2"/>
    <dgm:cxn modelId="{5D62E88E-1E5E-4760-AA16-DB17B157CAE6}" type="presParOf" srcId="{E7E01A88-8CFD-4B59-BF80-17D0D807F828}" destId="{4F81B53F-6E2F-4B39-8C5B-11070946992A}" srcOrd="7" destOrd="0" presId="urn:microsoft.com/office/officeart/2005/8/layout/vList2"/>
    <dgm:cxn modelId="{416E58B9-DC90-4247-A714-E3DCFBD8755F}" type="presParOf" srcId="{E7E01A88-8CFD-4B59-BF80-17D0D807F828}" destId="{E4CDE522-F34F-4EAA-89E0-733DAAF843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CD74DB-3D7F-4642-9D33-8BDC3944EED8}" type="doc">
      <dgm:prSet loTypeId="urn:microsoft.com/office/officeart/2008/layout/AlternatingHexagons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D10CDAE-D9ED-4F01-996B-51EEBDEFFC40}">
      <dgm:prSet phldrT="[Текст]" custT="1"/>
      <dgm:spPr/>
      <dgm:t>
        <a:bodyPr/>
        <a:lstStyle/>
        <a:p>
          <a:r>
            <a: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Смола</a:t>
          </a:r>
          <a:endParaRPr lang="ru-RU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E13DA-31EC-47FB-9BCD-6B5CAB133A5A}" type="parTrans" cxnId="{0A07BD64-253F-4849-8637-6EBCE1D65DAD}">
      <dgm:prSet/>
      <dgm:spPr/>
      <dgm:t>
        <a:bodyPr/>
        <a:lstStyle/>
        <a:p>
          <a:endParaRPr lang="ru-RU"/>
        </a:p>
      </dgm:t>
    </dgm:pt>
    <dgm:pt modelId="{3F17D77E-8531-4348-BB5D-B052554152A4}" type="sibTrans" cxnId="{0A07BD64-253F-4849-8637-6EBCE1D65DAD}">
      <dgm:prSet/>
      <dgm:spPr/>
      <dgm:t>
        <a:bodyPr/>
        <a:lstStyle/>
        <a:p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Юфть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81F078-ED79-42F7-950F-6841BD527D69}">
      <dgm:prSet phldrT="[Текст]" custT="1"/>
      <dgm:spPr/>
      <dgm:t>
        <a:bodyPr/>
        <a:lstStyle/>
        <a:p>
          <a:pPr algn="ctr"/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928E1C-38DE-4FB3-8146-0B316A50E05C}" type="parTrans" cxnId="{6DDE2F07-B5BF-4A9B-BBF7-6B197FE23DE6}">
      <dgm:prSet/>
      <dgm:spPr/>
      <dgm:t>
        <a:bodyPr/>
        <a:lstStyle/>
        <a:p>
          <a:endParaRPr lang="ru-RU"/>
        </a:p>
      </dgm:t>
    </dgm:pt>
    <dgm:pt modelId="{051624BD-751C-4FB4-9C5E-EF69EEC6CEB7}" type="sibTrans" cxnId="{6DDE2F07-B5BF-4A9B-BBF7-6B197FE23DE6}">
      <dgm:prSet/>
      <dgm:spPr/>
      <dgm:t>
        <a:bodyPr/>
        <a:lstStyle/>
        <a:p>
          <a:endParaRPr lang="ru-RU"/>
        </a:p>
      </dgm:t>
    </dgm:pt>
    <dgm:pt modelId="{7686F1AE-FBB5-48DD-A28B-D22C55547536}">
      <dgm:prSet phldrT="[Текст]" custT="1"/>
      <dgm:spPr/>
      <dgm:t>
        <a:bodyPr/>
        <a:lstStyle/>
        <a:p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Пенька</a:t>
          </a:r>
        </a:p>
      </dgm:t>
    </dgm:pt>
    <dgm:pt modelId="{B077070C-8272-4FDB-951E-2B2E8D9AD184}" type="parTrans" cxnId="{87121C62-6DE7-4CCF-824F-D91E251E761C}">
      <dgm:prSet/>
      <dgm:spPr/>
      <dgm:t>
        <a:bodyPr/>
        <a:lstStyle/>
        <a:p>
          <a:endParaRPr lang="ru-RU"/>
        </a:p>
      </dgm:t>
    </dgm:pt>
    <dgm:pt modelId="{B6B71E47-54C2-4EFA-B799-B6337B041BEE}" type="sibTrans" cxnId="{87121C62-6DE7-4CCF-824F-D91E251E761C}">
      <dgm:prSet/>
      <dgm:spPr/>
      <dgm:t>
        <a:bodyPr/>
        <a:lstStyle/>
        <a:p>
          <a:r>
            <a: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Мачтовое дерево</a:t>
          </a:r>
          <a:endParaRPr lang="ru-RU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C72E91-622E-4E20-8E76-32063EE3B90B}">
      <dgm:prSet phldrT="[Текст]" custT="1"/>
      <dgm:spPr/>
      <dgm:t>
        <a:bodyPr/>
        <a:lstStyle/>
        <a:p>
          <a:pPr algn="ctr"/>
          <a:endParaRPr lang="ru-RU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F38A5B-C0D5-4565-A305-75267D47D25C}" type="parTrans" cxnId="{38292CFA-617F-4574-89DD-19BD90E6BE87}">
      <dgm:prSet/>
      <dgm:spPr/>
      <dgm:t>
        <a:bodyPr/>
        <a:lstStyle/>
        <a:p>
          <a:endParaRPr lang="ru-RU"/>
        </a:p>
      </dgm:t>
    </dgm:pt>
    <dgm:pt modelId="{6928A442-2A56-4D74-9974-A8D92549D289}" type="sibTrans" cxnId="{38292CFA-617F-4574-89DD-19BD90E6BE87}">
      <dgm:prSet/>
      <dgm:spPr/>
      <dgm:t>
        <a:bodyPr/>
        <a:lstStyle/>
        <a:p>
          <a:endParaRPr lang="ru-RU"/>
        </a:p>
      </dgm:t>
    </dgm:pt>
    <dgm:pt modelId="{FBBFAE62-4A8F-4B75-B4EB-05FDD317A950}">
      <dgm:prSet phldrT="[Текст]" custT="1"/>
      <dgm:spPr/>
      <dgm:t>
        <a:bodyPr/>
        <a:lstStyle/>
        <a:p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Железо</a:t>
          </a:r>
          <a:endParaRPr lang="ru-RU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E6F035-A7DD-4894-9168-2ACCDCDCFEEE}" type="parTrans" cxnId="{70219084-D187-4870-8C5F-ED77E87E6764}">
      <dgm:prSet/>
      <dgm:spPr/>
      <dgm:t>
        <a:bodyPr/>
        <a:lstStyle/>
        <a:p>
          <a:endParaRPr lang="ru-RU"/>
        </a:p>
      </dgm:t>
    </dgm:pt>
    <dgm:pt modelId="{2B7CE236-0D9C-4FFA-BC55-D121B126B644}" type="sibTrans" cxnId="{70219084-D187-4870-8C5F-ED77E87E6764}">
      <dgm:prSet custT="1"/>
      <dgm:spPr/>
      <dgm:t>
        <a:bodyPr/>
        <a:lstStyle/>
        <a:p>
          <a:r>
            <a: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Поташ</a:t>
          </a:r>
          <a:endParaRPr lang="ru-RU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D6C632-0584-4DAB-9CAA-21058BB32AD9}" type="pres">
      <dgm:prSet presAssocID="{E9CD74DB-3D7F-4642-9D33-8BDC3944EED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4E4EB907-D576-4BFE-B395-1F67C8B5DFC5}" type="pres">
      <dgm:prSet presAssocID="{8D10CDAE-D9ED-4F01-996B-51EEBDEFFC40}" presName="composite" presStyleCnt="0"/>
      <dgm:spPr/>
    </dgm:pt>
    <dgm:pt modelId="{717E6CB7-7FCC-4980-A314-6F803DD4E2AF}" type="pres">
      <dgm:prSet presAssocID="{8D10CDAE-D9ED-4F01-996B-51EEBDEFFC40}" presName="Parent1" presStyleLbl="node1" presStyleIdx="0" presStyleCnt="6" custScaleX="116164" custScaleY="103366" custLinFactNeighborX="4924" custLinFactNeighborY="-321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EDBCF6-E2CC-4C0C-B328-922386220672}" type="pres">
      <dgm:prSet presAssocID="{8D10CDAE-D9ED-4F01-996B-51EEBDEFFC40}" presName="Childtext1" presStyleLbl="revTx" presStyleIdx="0" presStyleCnt="3" custLinFactNeighborX="9273" custLinFactNeighborY="49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5A52C6-9C69-44C7-B295-4F55740F8921}" type="pres">
      <dgm:prSet presAssocID="{8D10CDAE-D9ED-4F01-996B-51EEBDEFFC40}" presName="BalanceSpacing" presStyleCnt="0"/>
      <dgm:spPr/>
    </dgm:pt>
    <dgm:pt modelId="{6B61934D-63B0-4B2C-82F3-184F40853A3E}" type="pres">
      <dgm:prSet presAssocID="{8D10CDAE-D9ED-4F01-996B-51EEBDEFFC40}" presName="BalanceSpacing1" presStyleCnt="0"/>
      <dgm:spPr/>
    </dgm:pt>
    <dgm:pt modelId="{1EEB2739-BEBC-4BBE-A121-7209341F7A1E}" type="pres">
      <dgm:prSet presAssocID="{3F17D77E-8531-4348-BB5D-B052554152A4}" presName="Accent1Text" presStyleLbl="node1" presStyleIdx="1" presStyleCnt="6" custScaleX="115552" custScaleY="104833" custLinFactNeighborX="-15020" custLinFactNeighborY="-2536"/>
      <dgm:spPr/>
      <dgm:t>
        <a:bodyPr/>
        <a:lstStyle/>
        <a:p>
          <a:endParaRPr lang="ru-RU"/>
        </a:p>
      </dgm:t>
    </dgm:pt>
    <dgm:pt modelId="{D1CFF485-3F78-4F3E-AA35-A0C3FE9B1EED}" type="pres">
      <dgm:prSet presAssocID="{3F17D77E-8531-4348-BB5D-B052554152A4}" presName="spaceBetweenRectangles" presStyleCnt="0"/>
      <dgm:spPr/>
    </dgm:pt>
    <dgm:pt modelId="{3204C375-D038-48AD-A884-CF3EFB878963}" type="pres">
      <dgm:prSet presAssocID="{7686F1AE-FBB5-48DD-A28B-D22C55547536}" presName="composite" presStyleCnt="0"/>
      <dgm:spPr/>
    </dgm:pt>
    <dgm:pt modelId="{DDBE6129-A124-4B3C-805E-4DCCA9DD9609}" type="pres">
      <dgm:prSet presAssocID="{7686F1AE-FBB5-48DD-A28B-D22C55547536}" presName="Parent1" presStyleLbl="node1" presStyleIdx="2" presStyleCnt="6" custScaleX="117406" custScaleY="108500" custLinFactNeighborX="-5917" custLinFactNeighborY="-19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495864-D952-4440-9244-7CF2B2B92939}" type="pres">
      <dgm:prSet presAssocID="{7686F1AE-FBB5-48DD-A28B-D22C5554753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879AE8-C53A-4A30-97AD-E7086577D5E6}" type="pres">
      <dgm:prSet presAssocID="{7686F1AE-FBB5-48DD-A28B-D22C55547536}" presName="BalanceSpacing" presStyleCnt="0"/>
      <dgm:spPr/>
    </dgm:pt>
    <dgm:pt modelId="{0F8F4EAA-ED45-465D-94D7-A047A36C363E}" type="pres">
      <dgm:prSet presAssocID="{7686F1AE-FBB5-48DD-A28B-D22C55547536}" presName="BalanceSpacing1" presStyleCnt="0"/>
      <dgm:spPr/>
    </dgm:pt>
    <dgm:pt modelId="{FEE24481-BF05-4C49-8035-7FE39458E3C9}" type="pres">
      <dgm:prSet presAssocID="{B6B71E47-54C2-4EFA-B799-B6337B041BEE}" presName="Accent1Text" presStyleLbl="node1" presStyleIdx="3" presStyleCnt="6" custScaleX="109602" custScaleY="103928" custLinFactNeighborX="7768" custLinFactNeighborY="-2253"/>
      <dgm:spPr/>
      <dgm:t>
        <a:bodyPr/>
        <a:lstStyle/>
        <a:p>
          <a:endParaRPr lang="ru-RU"/>
        </a:p>
      </dgm:t>
    </dgm:pt>
    <dgm:pt modelId="{109DBE31-C14B-44D5-813A-338D5A58945C}" type="pres">
      <dgm:prSet presAssocID="{B6B71E47-54C2-4EFA-B799-B6337B041BEE}" presName="spaceBetweenRectangles" presStyleCnt="0"/>
      <dgm:spPr/>
    </dgm:pt>
    <dgm:pt modelId="{8BBE75F8-C7C5-4C09-956C-BB511B556132}" type="pres">
      <dgm:prSet presAssocID="{FBBFAE62-4A8F-4B75-B4EB-05FDD317A950}" presName="composite" presStyleCnt="0"/>
      <dgm:spPr/>
    </dgm:pt>
    <dgm:pt modelId="{E53690F5-7ABF-4588-B3DA-90AA889515A6}" type="pres">
      <dgm:prSet presAssocID="{FBBFAE62-4A8F-4B75-B4EB-05FDD317A950}" presName="Parent1" presStyleLbl="node1" presStyleIdx="4" presStyleCnt="6" custScaleX="115905" custScaleY="10256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7A5F2B-CF09-4807-ACC9-0B50531355A7}" type="pres">
      <dgm:prSet presAssocID="{FBBFAE62-4A8F-4B75-B4EB-05FDD317A95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7880CDD-9F84-4BF8-A616-0A6623CC0A8A}" type="pres">
      <dgm:prSet presAssocID="{FBBFAE62-4A8F-4B75-B4EB-05FDD317A950}" presName="BalanceSpacing" presStyleCnt="0"/>
      <dgm:spPr/>
    </dgm:pt>
    <dgm:pt modelId="{FD06C8C7-778C-4BDA-993F-D73FD00152C0}" type="pres">
      <dgm:prSet presAssocID="{FBBFAE62-4A8F-4B75-B4EB-05FDD317A950}" presName="BalanceSpacing1" presStyleCnt="0"/>
      <dgm:spPr/>
    </dgm:pt>
    <dgm:pt modelId="{F5A733B3-6ECB-4806-B085-33FECAD8C95B}" type="pres">
      <dgm:prSet presAssocID="{2B7CE236-0D9C-4FFA-BC55-D121B126B644}" presName="Accent1Text" presStyleLbl="node1" presStyleIdx="5" presStyleCnt="6" custScaleX="115552" custScaleY="104833" custLinFactNeighborX="-15020" custLinFactNeighborY="-792"/>
      <dgm:spPr/>
      <dgm:t>
        <a:bodyPr/>
        <a:lstStyle/>
        <a:p>
          <a:endParaRPr lang="ru-RU"/>
        </a:p>
      </dgm:t>
    </dgm:pt>
  </dgm:ptLst>
  <dgm:cxnLst>
    <dgm:cxn modelId="{F87D926D-DFAA-4AE7-8256-9B10A92783DB}" type="presOf" srcId="{7686F1AE-FBB5-48DD-A28B-D22C55547536}" destId="{DDBE6129-A124-4B3C-805E-4DCCA9DD9609}" srcOrd="0" destOrd="0" presId="urn:microsoft.com/office/officeart/2008/layout/AlternatingHexagons"/>
    <dgm:cxn modelId="{6DDE2F07-B5BF-4A9B-BBF7-6B197FE23DE6}" srcId="{8D10CDAE-D9ED-4F01-996B-51EEBDEFFC40}" destId="{4881F078-ED79-42F7-950F-6841BD527D69}" srcOrd="0" destOrd="0" parTransId="{FA928E1C-38DE-4FB3-8146-0B316A50E05C}" sibTransId="{051624BD-751C-4FB4-9C5E-EF69EEC6CEB7}"/>
    <dgm:cxn modelId="{D7F3395E-BC25-4EFD-B7A5-20063F31E55C}" type="presOf" srcId="{EEC72E91-622E-4E20-8E76-32063EE3B90B}" destId="{58495864-D952-4440-9244-7CF2B2B92939}" srcOrd="0" destOrd="0" presId="urn:microsoft.com/office/officeart/2008/layout/AlternatingHexagons"/>
    <dgm:cxn modelId="{3E49F49C-5681-42BA-B1D6-9D67832F1940}" type="presOf" srcId="{3F17D77E-8531-4348-BB5D-B052554152A4}" destId="{1EEB2739-BEBC-4BBE-A121-7209341F7A1E}" srcOrd="0" destOrd="0" presId="urn:microsoft.com/office/officeart/2008/layout/AlternatingHexagons"/>
    <dgm:cxn modelId="{95BCFBA2-DCA8-4E37-86FF-6BABC1ABB29E}" type="presOf" srcId="{E9CD74DB-3D7F-4642-9D33-8BDC3944EED8}" destId="{2AD6C632-0584-4DAB-9CAA-21058BB32AD9}" srcOrd="0" destOrd="0" presId="urn:microsoft.com/office/officeart/2008/layout/AlternatingHexagons"/>
    <dgm:cxn modelId="{ED51F8C4-B174-4451-AA46-01EB735F3580}" type="presOf" srcId="{8D10CDAE-D9ED-4F01-996B-51EEBDEFFC40}" destId="{717E6CB7-7FCC-4980-A314-6F803DD4E2AF}" srcOrd="0" destOrd="0" presId="urn:microsoft.com/office/officeart/2008/layout/AlternatingHexagons"/>
    <dgm:cxn modelId="{75805C97-5285-4623-8EE0-16C4F48DBEC8}" type="presOf" srcId="{B6B71E47-54C2-4EFA-B799-B6337B041BEE}" destId="{FEE24481-BF05-4C49-8035-7FE39458E3C9}" srcOrd="0" destOrd="0" presId="urn:microsoft.com/office/officeart/2008/layout/AlternatingHexagons"/>
    <dgm:cxn modelId="{C39D8ED0-0FA7-4B2A-BF40-4B3C96CBF3D1}" type="presOf" srcId="{4881F078-ED79-42F7-950F-6841BD527D69}" destId="{2BEDBCF6-E2CC-4C0C-B328-922386220672}" srcOrd="0" destOrd="0" presId="urn:microsoft.com/office/officeart/2008/layout/AlternatingHexagons"/>
    <dgm:cxn modelId="{077F645F-8692-40F9-A932-E7C817116327}" type="presOf" srcId="{2B7CE236-0D9C-4FFA-BC55-D121B126B644}" destId="{F5A733B3-6ECB-4806-B085-33FECAD8C95B}" srcOrd="0" destOrd="0" presId="urn:microsoft.com/office/officeart/2008/layout/AlternatingHexagons"/>
    <dgm:cxn modelId="{38292CFA-617F-4574-89DD-19BD90E6BE87}" srcId="{7686F1AE-FBB5-48DD-A28B-D22C55547536}" destId="{EEC72E91-622E-4E20-8E76-32063EE3B90B}" srcOrd="0" destOrd="0" parTransId="{92F38A5B-C0D5-4565-A305-75267D47D25C}" sibTransId="{6928A442-2A56-4D74-9974-A8D92549D289}"/>
    <dgm:cxn modelId="{D487C6D3-B4D9-4FE7-A4FF-E686D0A2448A}" type="presOf" srcId="{FBBFAE62-4A8F-4B75-B4EB-05FDD317A950}" destId="{E53690F5-7ABF-4588-B3DA-90AA889515A6}" srcOrd="0" destOrd="0" presId="urn:microsoft.com/office/officeart/2008/layout/AlternatingHexagons"/>
    <dgm:cxn modelId="{87121C62-6DE7-4CCF-824F-D91E251E761C}" srcId="{E9CD74DB-3D7F-4642-9D33-8BDC3944EED8}" destId="{7686F1AE-FBB5-48DD-A28B-D22C55547536}" srcOrd="1" destOrd="0" parTransId="{B077070C-8272-4FDB-951E-2B2E8D9AD184}" sibTransId="{B6B71E47-54C2-4EFA-B799-B6337B041BEE}"/>
    <dgm:cxn modelId="{70219084-D187-4870-8C5F-ED77E87E6764}" srcId="{E9CD74DB-3D7F-4642-9D33-8BDC3944EED8}" destId="{FBBFAE62-4A8F-4B75-B4EB-05FDD317A950}" srcOrd="2" destOrd="0" parTransId="{C1E6F035-A7DD-4894-9168-2ACCDCDCFEEE}" sibTransId="{2B7CE236-0D9C-4FFA-BC55-D121B126B644}"/>
    <dgm:cxn modelId="{0A07BD64-253F-4849-8637-6EBCE1D65DAD}" srcId="{E9CD74DB-3D7F-4642-9D33-8BDC3944EED8}" destId="{8D10CDAE-D9ED-4F01-996B-51EEBDEFFC40}" srcOrd="0" destOrd="0" parTransId="{813E13DA-31EC-47FB-9BCD-6B5CAB133A5A}" sibTransId="{3F17D77E-8531-4348-BB5D-B052554152A4}"/>
    <dgm:cxn modelId="{A2E27C07-E983-4CDD-A19F-BD3D301569D4}" type="presParOf" srcId="{2AD6C632-0584-4DAB-9CAA-21058BB32AD9}" destId="{4E4EB907-D576-4BFE-B395-1F67C8B5DFC5}" srcOrd="0" destOrd="0" presId="urn:microsoft.com/office/officeart/2008/layout/AlternatingHexagons"/>
    <dgm:cxn modelId="{6431BAAB-1146-4E10-98BA-29D8F470375C}" type="presParOf" srcId="{4E4EB907-D576-4BFE-B395-1F67C8B5DFC5}" destId="{717E6CB7-7FCC-4980-A314-6F803DD4E2AF}" srcOrd="0" destOrd="0" presId="urn:microsoft.com/office/officeart/2008/layout/AlternatingHexagons"/>
    <dgm:cxn modelId="{E44E60E1-25E5-487D-8A22-532FFBEF28DF}" type="presParOf" srcId="{4E4EB907-D576-4BFE-B395-1F67C8B5DFC5}" destId="{2BEDBCF6-E2CC-4C0C-B328-922386220672}" srcOrd="1" destOrd="0" presId="urn:microsoft.com/office/officeart/2008/layout/AlternatingHexagons"/>
    <dgm:cxn modelId="{38EFA9C6-1532-469D-88ED-A052FB3C84A5}" type="presParOf" srcId="{4E4EB907-D576-4BFE-B395-1F67C8B5DFC5}" destId="{585A52C6-9C69-44C7-B295-4F55740F8921}" srcOrd="2" destOrd="0" presId="urn:microsoft.com/office/officeart/2008/layout/AlternatingHexagons"/>
    <dgm:cxn modelId="{0DC5B6E3-C3F4-4098-B567-406391E0AF88}" type="presParOf" srcId="{4E4EB907-D576-4BFE-B395-1F67C8B5DFC5}" destId="{6B61934D-63B0-4B2C-82F3-184F40853A3E}" srcOrd="3" destOrd="0" presId="urn:microsoft.com/office/officeart/2008/layout/AlternatingHexagons"/>
    <dgm:cxn modelId="{08C99110-0377-4C24-A760-9B5F9B4E28E9}" type="presParOf" srcId="{4E4EB907-D576-4BFE-B395-1F67C8B5DFC5}" destId="{1EEB2739-BEBC-4BBE-A121-7209341F7A1E}" srcOrd="4" destOrd="0" presId="urn:microsoft.com/office/officeart/2008/layout/AlternatingHexagons"/>
    <dgm:cxn modelId="{DDEB2E32-0F80-4C6F-9365-813743B9BE22}" type="presParOf" srcId="{2AD6C632-0584-4DAB-9CAA-21058BB32AD9}" destId="{D1CFF485-3F78-4F3E-AA35-A0C3FE9B1EED}" srcOrd="1" destOrd="0" presId="urn:microsoft.com/office/officeart/2008/layout/AlternatingHexagons"/>
    <dgm:cxn modelId="{A16FB057-CB5C-4C7A-BDF0-A62E82EDB5E6}" type="presParOf" srcId="{2AD6C632-0584-4DAB-9CAA-21058BB32AD9}" destId="{3204C375-D038-48AD-A884-CF3EFB878963}" srcOrd="2" destOrd="0" presId="urn:microsoft.com/office/officeart/2008/layout/AlternatingHexagons"/>
    <dgm:cxn modelId="{EFAEDFB4-C556-40A5-AEF5-EB4C61020554}" type="presParOf" srcId="{3204C375-D038-48AD-A884-CF3EFB878963}" destId="{DDBE6129-A124-4B3C-805E-4DCCA9DD9609}" srcOrd="0" destOrd="0" presId="urn:microsoft.com/office/officeart/2008/layout/AlternatingHexagons"/>
    <dgm:cxn modelId="{B45D9EC8-64D0-47C9-9DED-3728025AC13C}" type="presParOf" srcId="{3204C375-D038-48AD-A884-CF3EFB878963}" destId="{58495864-D952-4440-9244-7CF2B2B92939}" srcOrd="1" destOrd="0" presId="urn:microsoft.com/office/officeart/2008/layout/AlternatingHexagons"/>
    <dgm:cxn modelId="{8F596122-52B9-4A48-B046-55989836D04F}" type="presParOf" srcId="{3204C375-D038-48AD-A884-CF3EFB878963}" destId="{E9879AE8-C53A-4A30-97AD-E7086577D5E6}" srcOrd="2" destOrd="0" presId="urn:microsoft.com/office/officeart/2008/layout/AlternatingHexagons"/>
    <dgm:cxn modelId="{7A8BF89F-2CBD-4437-ACEF-CC86664A3ACA}" type="presParOf" srcId="{3204C375-D038-48AD-A884-CF3EFB878963}" destId="{0F8F4EAA-ED45-465D-94D7-A047A36C363E}" srcOrd="3" destOrd="0" presId="urn:microsoft.com/office/officeart/2008/layout/AlternatingHexagons"/>
    <dgm:cxn modelId="{95E65AB2-C21E-463D-A942-F9935B1600D4}" type="presParOf" srcId="{3204C375-D038-48AD-A884-CF3EFB878963}" destId="{FEE24481-BF05-4C49-8035-7FE39458E3C9}" srcOrd="4" destOrd="0" presId="urn:microsoft.com/office/officeart/2008/layout/AlternatingHexagons"/>
    <dgm:cxn modelId="{8664438D-D802-45ED-8F50-816CCFD616DB}" type="presParOf" srcId="{2AD6C632-0584-4DAB-9CAA-21058BB32AD9}" destId="{109DBE31-C14B-44D5-813A-338D5A58945C}" srcOrd="3" destOrd="0" presId="urn:microsoft.com/office/officeart/2008/layout/AlternatingHexagons"/>
    <dgm:cxn modelId="{A92DA680-577B-4E2D-8DEC-2004C959654D}" type="presParOf" srcId="{2AD6C632-0584-4DAB-9CAA-21058BB32AD9}" destId="{8BBE75F8-C7C5-4C09-956C-BB511B556132}" srcOrd="4" destOrd="0" presId="urn:microsoft.com/office/officeart/2008/layout/AlternatingHexagons"/>
    <dgm:cxn modelId="{96BC3E21-F1C5-4573-945B-2FFEA4326DCD}" type="presParOf" srcId="{8BBE75F8-C7C5-4C09-956C-BB511B556132}" destId="{E53690F5-7ABF-4588-B3DA-90AA889515A6}" srcOrd="0" destOrd="0" presId="urn:microsoft.com/office/officeart/2008/layout/AlternatingHexagons"/>
    <dgm:cxn modelId="{CD46FE13-3C5D-42A9-9E1F-68F122E9A3C6}" type="presParOf" srcId="{8BBE75F8-C7C5-4C09-956C-BB511B556132}" destId="{B97A5F2B-CF09-4807-ACC9-0B50531355A7}" srcOrd="1" destOrd="0" presId="urn:microsoft.com/office/officeart/2008/layout/AlternatingHexagons"/>
    <dgm:cxn modelId="{6BC9C434-24D5-4035-BD63-DAFF9DA80A01}" type="presParOf" srcId="{8BBE75F8-C7C5-4C09-956C-BB511B556132}" destId="{57880CDD-9F84-4BF8-A616-0A6623CC0A8A}" srcOrd="2" destOrd="0" presId="urn:microsoft.com/office/officeart/2008/layout/AlternatingHexagons"/>
    <dgm:cxn modelId="{98F91F27-2939-400C-B4AC-1BDEE2725D11}" type="presParOf" srcId="{8BBE75F8-C7C5-4C09-956C-BB511B556132}" destId="{FD06C8C7-778C-4BDA-993F-D73FD00152C0}" srcOrd="3" destOrd="0" presId="urn:microsoft.com/office/officeart/2008/layout/AlternatingHexagons"/>
    <dgm:cxn modelId="{860D10BC-D070-49FF-95DC-82747592B9B9}" type="presParOf" srcId="{8BBE75F8-C7C5-4C09-956C-BB511B556132}" destId="{F5A733B3-6ECB-4806-B085-33FECAD8C95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691A6-65C6-4D09-9C55-D97E23D52816}" type="doc">
      <dgm:prSet loTypeId="urn:microsoft.com/office/officeart/2008/layout/AlternatingHexagons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9857614A-CA37-4639-B150-B404060797DC}">
      <dgm:prSet phldrT="[Текст]" custT="1"/>
      <dgm:spPr/>
      <dgm:t>
        <a:bodyPr/>
        <a:lstStyle/>
        <a:p>
          <a:r>
            <a:rPr lang="ru-RU" sz="1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Смольчуг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B67544-F0AC-4A0D-B340-1DF43B20D731}" type="parTrans" cxnId="{8BBDA382-A8FE-4E71-A2A5-C4737305586E}">
      <dgm:prSet/>
      <dgm:spPr/>
      <dgm:t>
        <a:bodyPr/>
        <a:lstStyle/>
        <a:p>
          <a:endParaRPr lang="ru-RU"/>
        </a:p>
      </dgm:t>
    </dgm:pt>
    <dgm:pt modelId="{EE4880EB-9D09-4F76-A0A5-8E222624F885}" type="sibTrans" cxnId="{8BBDA382-A8FE-4E71-A2A5-C4737305586E}">
      <dgm:prSet custT="1"/>
      <dgm:spPr/>
      <dgm:t>
        <a:bodyPr/>
        <a:lstStyle/>
        <a:p>
          <a:r>
            <a: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Икра</a:t>
          </a:r>
          <a:endParaRPr lang="ru-RU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48EF36-B0D0-4228-ADD6-8B311728FA4F}">
      <dgm:prSet phldrT="[Текст]" custT="1"/>
      <dgm:spPr/>
      <dgm:t>
        <a:bodyPr/>
        <a:lstStyle/>
        <a:p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Ревень</a:t>
          </a:r>
          <a:endParaRPr lang="ru-RU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9F410E-460F-4E68-A452-4A6889150241}" type="parTrans" cxnId="{76D00DB9-122F-4D8B-B624-BBE25098311C}">
      <dgm:prSet/>
      <dgm:spPr/>
      <dgm:t>
        <a:bodyPr/>
        <a:lstStyle/>
        <a:p>
          <a:endParaRPr lang="ru-RU"/>
        </a:p>
      </dgm:t>
    </dgm:pt>
    <dgm:pt modelId="{E130DFA0-C88D-4D3D-9CC7-E831F2F7194B}" type="sibTrans" cxnId="{76D00DB9-122F-4D8B-B624-BBE25098311C}">
      <dgm:prSet custT="1"/>
      <dgm:spPr/>
      <dgm:t>
        <a:bodyPr/>
        <a:lstStyle/>
        <a:p>
          <a:r>
            <a: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Сало</a:t>
          </a:r>
          <a:endParaRPr lang="ru-RU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DF1BC-D522-4A1A-B3E1-5F74B0FF9089}">
      <dgm:prSet phldrT="[Текст]" custT="1"/>
      <dgm:spPr/>
      <dgm:t>
        <a:bodyPr/>
        <a:lstStyle/>
        <a:p>
          <a:r>
            <a: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Лён</a:t>
          </a:r>
          <a:endParaRPr lang="ru-RU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60A5C5-2D46-488F-B8E3-FCDFE106986F}" type="parTrans" cxnId="{2CB388D4-BDA5-4FD8-B6FF-99178073F456}">
      <dgm:prSet/>
      <dgm:spPr/>
      <dgm:t>
        <a:bodyPr/>
        <a:lstStyle/>
        <a:p>
          <a:endParaRPr lang="ru-RU"/>
        </a:p>
      </dgm:t>
    </dgm:pt>
    <dgm:pt modelId="{352EAE6B-01C9-4CE7-B3D2-4C480483BA32}" type="sibTrans" cxnId="{2CB388D4-BDA5-4FD8-B6FF-99178073F456}">
      <dgm:prSet custT="1"/>
      <dgm:spPr/>
      <dgm:t>
        <a:bodyPr/>
        <a:lstStyle/>
        <a:p>
          <a:r>
            <a: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Воск</a:t>
          </a:r>
          <a:endParaRPr lang="ru-RU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A35436-DDEF-4DCE-B03C-77163360AD0D}" type="pres">
      <dgm:prSet presAssocID="{44C691A6-65C6-4D09-9C55-D97E23D5281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0E7EC4E9-2CCE-4FA8-A621-D22D37F2A3EF}" type="pres">
      <dgm:prSet presAssocID="{9857614A-CA37-4639-B150-B404060797DC}" presName="composite" presStyleCnt="0"/>
      <dgm:spPr/>
    </dgm:pt>
    <dgm:pt modelId="{CF3100E4-FD4B-4C8F-A032-414E12EC1E16}" type="pres">
      <dgm:prSet presAssocID="{9857614A-CA37-4639-B150-B404060797D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8EC8A3-3F55-47B1-9D39-902D6540A081}" type="pres">
      <dgm:prSet presAssocID="{9857614A-CA37-4639-B150-B404060797D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6CED0C-09D4-47FD-BCE4-9A098CC39B58}" type="pres">
      <dgm:prSet presAssocID="{9857614A-CA37-4639-B150-B404060797DC}" presName="BalanceSpacing" presStyleCnt="0"/>
      <dgm:spPr/>
    </dgm:pt>
    <dgm:pt modelId="{3529C074-83E5-40D1-B6AC-619F5100F07E}" type="pres">
      <dgm:prSet presAssocID="{9857614A-CA37-4639-B150-B404060797DC}" presName="BalanceSpacing1" presStyleCnt="0"/>
      <dgm:spPr/>
    </dgm:pt>
    <dgm:pt modelId="{EAEF3DF0-6FD5-4FA8-B326-97262D0D576D}" type="pres">
      <dgm:prSet presAssocID="{EE4880EB-9D09-4F76-A0A5-8E222624F885}" presName="Accent1Text" presStyleLbl="node1" presStyleIdx="1" presStyleCnt="6" custScaleY="96722" custLinFactNeighborX="536" custLinFactNeighborY="-3266"/>
      <dgm:spPr/>
      <dgm:t>
        <a:bodyPr/>
        <a:lstStyle/>
        <a:p>
          <a:endParaRPr lang="ru-RU"/>
        </a:p>
      </dgm:t>
    </dgm:pt>
    <dgm:pt modelId="{CDEB8E42-24DA-432D-8CA2-0699A13C9E2A}" type="pres">
      <dgm:prSet presAssocID="{EE4880EB-9D09-4F76-A0A5-8E222624F885}" presName="spaceBetweenRectangles" presStyleCnt="0"/>
      <dgm:spPr/>
    </dgm:pt>
    <dgm:pt modelId="{E32527E3-B705-4E5F-A374-A3B2993D6103}" type="pres">
      <dgm:prSet presAssocID="{7948EF36-B0D0-4228-ADD6-8B311728FA4F}" presName="composite" presStyleCnt="0"/>
      <dgm:spPr/>
    </dgm:pt>
    <dgm:pt modelId="{69D7C873-341A-431B-87D2-B140C8D844F0}" type="pres">
      <dgm:prSet presAssocID="{7948EF36-B0D0-4228-ADD6-8B311728FA4F}" presName="Parent1" presStyleLbl="node1" presStyleIdx="2" presStyleCnt="6" custScaleX="98875" custScaleY="94741" custLinFactNeighborX="-5245" custLinFactNeighborY="-29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C23298-C5FE-4309-9214-5C09B3852ABC}" type="pres">
      <dgm:prSet presAssocID="{7948EF36-B0D0-4228-ADD6-8B311728FA4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C197C00-27EF-4908-B68E-E0FBDA5DF4AC}" type="pres">
      <dgm:prSet presAssocID="{7948EF36-B0D0-4228-ADD6-8B311728FA4F}" presName="BalanceSpacing" presStyleCnt="0"/>
      <dgm:spPr/>
    </dgm:pt>
    <dgm:pt modelId="{573DED64-618D-4D0C-9641-16027DBD1B17}" type="pres">
      <dgm:prSet presAssocID="{7948EF36-B0D0-4228-ADD6-8B311728FA4F}" presName="BalanceSpacing1" presStyleCnt="0"/>
      <dgm:spPr/>
    </dgm:pt>
    <dgm:pt modelId="{6FAE2B63-0B44-4BE0-8FBE-3975680E26B2}" type="pres">
      <dgm:prSet presAssocID="{E130DFA0-C88D-4D3D-9CC7-E831F2F7194B}" presName="Accent1Text" presStyleLbl="node1" presStyleIdx="3" presStyleCnt="6"/>
      <dgm:spPr/>
      <dgm:t>
        <a:bodyPr/>
        <a:lstStyle/>
        <a:p>
          <a:endParaRPr lang="ru-RU"/>
        </a:p>
      </dgm:t>
    </dgm:pt>
    <dgm:pt modelId="{570C8EB7-905B-4158-8D20-8B689644042F}" type="pres">
      <dgm:prSet presAssocID="{E130DFA0-C88D-4D3D-9CC7-E831F2F7194B}" presName="spaceBetweenRectangles" presStyleCnt="0"/>
      <dgm:spPr/>
    </dgm:pt>
    <dgm:pt modelId="{82EADB71-B8D4-40BC-8277-017CA979253D}" type="pres">
      <dgm:prSet presAssocID="{46EDF1BC-D522-4A1A-B3E1-5F74B0FF9089}" presName="composite" presStyleCnt="0"/>
      <dgm:spPr/>
    </dgm:pt>
    <dgm:pt modelId="{B31E3403-DA8F-4A25-87C8-835CBC204A4A}" type="pres">
      <dgm:prSet presAssocID="{46EDF1BC-D522-4A1A-B3E1-5F74B0FF9089}" presName="Parent1" presStyleLbl="node1" presStyleIdx="4" presStyleCnt="6" custScaleY="89789" custLinFactNeighborX="-1672" custLinFactNeighborY="-581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9C6E2D-6DE4-4875-BB0A-35F96C8B6619}" type="pres">
      <dgm:prSet presAssocID="{46EDF1BC-D522-4A1A-B3E1-5F74B0FF908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2FEDFA-0BE4-43FB-A79A-4473B71C1E1A}" type="pres">
      <dgm:prSet presAssocID="{46EDF1BC-D522-4A1A-B3E1-5F74B0FF9089}" presName="BalanceSpacing" presStyleCnt="0"/>
      <dgm:spPr/>
    </dgm:pt>
    <dgm:pt modelId="{DB323029-CD1A-4448-AFE3-0D8B75DB7AD9}" type="pres">
      <dgm:prSet presAssocID="{46EDF1BC-D522-4A1A-B3E1-5F74B0FF9089}" presName="BalanceSpacing1" presStyleCnt="0"/>
      <dgm:spPr/>
    </dgm:pt>
    <dgm:pt modelId="{26C1F6A1-A524-4896-8A78-4A7D5ADEB4BF}" type="pres">
      <dgm:prSet presAssocID="{352EAE6B-01C9-4CE7-B3D2-4C480483BA32}" presName="Accent1Text" presStyleLbl="node1" presStyleIdx="5" presStyleCnt="6" custScaleX="92931" custScaleY="89596" custLinFactNeighborX="-5016" custLinFactNeighborY="-7662"/>
      <dgm:spPr/>
      <dgm:t>
        <a:bodyPr/>
        <a:lstStyle/>
        <a:p>
          <a:endParaRPr lang="ru-RU"/>
        </a:p>
      </dgm:t>
    </dgm:pt>
  </dgm:ptLst>
  <dgm:cxnLst>
    <dgm:cxn modelId="{2CB388D4-BDA5-4FD8-B6FF-99178073F456}" srcId="{44C691A6-65C6-4D09-9C55-D97E23D52816}" destId="{46EDF1BC-D522-4A1A-B3E1-5F74B0FF9089}" srcOrd="2" destOrd="0" parTransId="{5660A5C5-2D46-488F-B8E3-FCDFE106986F}" sibTransId="{352EAE6B-01C9-4CE7-B3D2-4C480483BA32}"/>
    <dgm:cxn modelId="{76D00DB9-122F-4D8B-B624-BBE25098311C}" srcId="{44C691A6-65C6-4D09-9C55-D97E23D52816}" destId="{7948EF36-B0D0-4228-ADD6-8B311728FA4F}" srcOrd="1" destOrd="0" parTransId="{909F410E-460F-4E68-A452-4A6889150241}" sibTransId="{E130DFA0-C88D-4D3D-9CC7-E831F2F7194B}"/>
    <dgm:cxn modelId="{8BBDA382-A8FE-4E71-A2A5-C4737305586E}" srcId="{44C691A6-65C6-4D09-9C55-D97E23D52816}" destId="{9857614A-CA37-4639-B150-B404060797DC}" srcOrd="0" destOrd="0" parTransId="{E2B67544-F0AC-4A0D-B340-1DF43B20D731}" sibTransId="{EE4880EB-9D09-4F76-A0A5-8E222624F885}"/>
    <dgm:cxn modelId="{DF60BA9C-C5CC-4A28-A865-0FA16ECF655C}" type="presOf" srcId="{9857614A-CA37-4639-B150-B404060797DC}" destId="{CF3100E4-FD4B-4C8F-A032-414E12EC1E16}" srcOrd="0" destOrd="0" presId="urn:microsoft.com/office/officeart/2008/layout/AlternatingHexagons"/>
    <dgm:cxn modelId="{20BE48B5-087E-417F-98D0-F175F5A62C8E}" type="presOf" srcId="{E130DFA0-C88D-4D3D-9CC7-E831F2F7194B}" destId="{6FAE2B63-0B44-4BE0-8FBE-3975680E26B2}" srcOrd="0" destOrd="0" presId="urn:microsoft.com/office/officeart/2008/layout/AlternatingHexagons"/>
    <dgm:cxn modelId="{10ECCB32-FE4D-4A6C-9259-AC3EE907CE71}" type="presOf" srcId="{EE4880EB-9D09-4F76-A0A5-8E222624F885}" destId="{EAEF3DF0-6FD5-4FA8-B326-97262D0D576D}" srcOrd="0" destOrd="0" presId="urn:microsoft.com/office/officeart/2008/layout/AlternatingHexagons"/>
    <dgm:cxn modelId="{4908029C-B99E-4BFF-8483-8F3B7D2AF6F6}" type="presOf" srcId="{46EDF1BC-D522-4A1A-B3E1-5F74B0FF9089}" destId="{B31E3403-DA8F-4A25-87C8-835CBC204A4A}" srcOrd="0" destOrd="0" presId="urn:microsoft.com/office/officeart/2008/layout/AlternatingHexagons"/>
    <dgm:cxn modelId="{0000941A-2929-4F25-A49E-C32D4B612A7C}" type="presOf" srcId="{352EAE6B-01C9-4CE7-B3D2-4C480483BA32}" destId="{26C1F6A1-A524-4896-8A78-4A7D5ADEB4BF}" srcOrd="0" destOrd="0" presId="urn:microsoft.com/office/officeart/2008/layout/AlternatingHexagons"/>
    <dgm:cxn modelId="{A8D936E7-F46D-4BEC-8375-B81353928292}" type="presOf" srcId="{44C691A6-65C6-4D09-9C55-D97E23D52816}" destId="{42A35436-DDEF-4DCE-B03C-77163360AD0D}" srcOrd="0" destOrd="0" presId="urn:microsoft.com/office/officeart/2008/layout/AlternatingHexagons"/>
    <dgm:cxn modelId="{A02D395A-5D79-4C96-87CD-F1B5D0953EB5}" type="presOf" srcId="{7948EF36-B0D0-4228-ADD6-8B311728FA4F}" destId="{69D7C873-341A-431B-87D2-B140C8D844F0}" srcOrd="0" destOrd="0" presId="urn:microsoft.com/office/officeart/2008/layout/AlternatingHexagons"/>
    <dgm:cxn modelId="{6108B362-5139-4544-A23F-4EC7BDC89D03}" type="presParOf" srcId="{42A35436-DDEF-4DCE-B03C-77163360AD0D}" destId="{0E7EC4E9-2CCE-4FA8-A621-D22D37F2A3EF}" srcOrd="0" destOrd="0" presId="urn:microsoft.com/office/officeart/2008/layout/AlternatingHexagons"/>
    <dgm:cxn modelId="{DFC735E2-AE5C-473D-980B-61E29F43AAD4}" type="presParOf" srcId="{0E7EC4E9-2CCE-4FA8-A621-D22D37F2A3EF}" destId="{CF3100E4-FD4B-4C8F-A032-414E12EC1E16}" srcOrd="0" destOrd="0" presId="urn:microsoft.com/office/officeart/2008/layout/AlternatingHexagons"/>
    <dgm:cxn modelId="{2B076911-610D-48A2-B0E1-11CCC9766280}" type="presParOf" srcId="{0E7EC4E9-2CCE-4FA8-A621-D22D37F2A3EF}" destId="{648EC8A3-3F55-47B1-9D39-902D6540A081}" srcOrd="1" destOrd="0" presId="urn:microsoft.com/office/officeart/2008/layout/AlternatingHexagons"/>
    <dgm:cxn modelId="{B528A1A4-7DCF-4190-AE46-AE7A8D261D14}" type="presParOf" srcId="{0E7EC4E9-2CCE-4FA8-A621-D22D37F2A3EF}" destId="{586CED0C-09D4-47FD-BCE4-9A098CC39B58}" srcOrd="2" destOrd="0" presId="urn:microsoft.com/office/officeart/2008/layout/AlternatingHexagons"/>
    <dgm:cxn modelId="{182C7439-FDF9-4F77-B885-AE9093F99559}" type="presParOf" srcId="{0E7EC4E9-2CCE-4FA8-A621-D22D37F2A3EF}" destId="{3529C074-83E5-40D1-B6AC-619F5100F07E}" srcOrd="3" destOrd="0" presId="urn:microsoft.com/office/officeart/2008/layout/AlternatingHexagons"/>
    <dgm:cxn modelId="{8A8EB2D3-9ACC-4022-B355-BC5291DB89B8}" type="presParOf" srcId="{0E7EC4E9-2CCE-4FA8-A621-D22D37F2A3EF}" destId="{EAEF3DF0-6FD5-4FA8-B326-97262D0D576D}" srcOrd="4" destOrd="0" presId="urn:microsoft.com/office/officeart/2008/layout/AlternatingHexagons"/>
    <dgm:cxn modelId="{FA8C6C09-B0B4-457E-8D18-55D4C3F224D3}" type="presParOf" srcId="{42A35436-DDEF-4DCE-B03C-77163360AD0D}" destId="{CDEB8E42-24DA-432D-8CA2-0699A13C9E2A}" srcOrd="1" destOrd="0" presId="urn:microsoft.com/office/officeart/2008/layout/AlternatingHexagons"/>
    <dgm:cxn modelId="{034161C3-D4D4-4F90-8A8F-A1077DD02D12}" type="presParOf" srcId="{42A35436-DDEF-4DCE-B03C-77163360AD0D}" destId="{E32527E3-B705-4E5F-A374-A3B2993D6103}" srcOrd="2" destOrd="0" presId="urn:microsoft.com/office/officeart/2008/layout/AlternatingHexagons"/>
    <dgm:cxn modelId="{BD577C8E-3E6A-4C7A-902F-12F703A62632}" type="presParOf" srcId="{E32527E3-B705-4E5F-A374-A3B2993D6103}" destId="{69D7C873-341A-431B-87D2-B140C8D844F0}" srcOrd="0" destOrd="0" presId="urn:microsoft.com/office/officeart/2008/layout/AlternatingHexagons"/>
    <dgm:cxn modelId="{9F68AD27-00C7-404E-8271-EDFC18C2AA50}" type="presParOf" srcId="{E32527E3-B705-4E5F-A374-A3B2993D6103}" destId="{A3C23298-C5FE-4309-9214-5C09B3852ABC}" srcOrd="1" destOrd="0" presId="urn:microsoft.com/office/officeart/2008/layout/AlternatingHexagons"/>
    <dgm:cxn modelId="{55621FA3-B232-4B15-8A80-8F7CCC095F5B}" type="presParOf" srcId="{E32527E3-B705-4E5F-A374-A3B2993D6103}" destId="{1C197C00-27EF-4908-B68E-E0FBDA5DF4AC}" srcOrd="2" destOrd="0" presId="urn:microsoft.com/office/officeart/2008/layout/AlternatingHexagons"/>
    <dgm:cxn modelId="{DB1F8BE6-8DAF-406F-8F0E-42CB14748AAF}" type="presParOf" srcId="{E32527E3-B705-4E5F-A374-A3B2993D6103}" destId="{573DED64-618D-4D0C-9641-16027DBD1B17}" srcOrd="3" destOrd="0" presId="urn:microsoft.com/office/officeart/2008/layout/AlternatingHexagons"/>
    <dgm:cxn modelId="{9AFB3491-9DDF-4B56-809C-6360EB2958F5}" type="presParOf" srcId="{E32527E3-B705-4E5F-A374-A3B2993D6103}" destId="{6FAE2B63-0B44-4BE0-8FBE-3975680E26B2}" srcOrd="4" destOrd="0" presId="urn:microsoft.com/office/officeart/2008/layout/AlternatingHexagons"/>
    <dgm:cxn modelId="{AB336E10-7C4A-4A0E-BB2E-A1986364D569}" type="presParOf" srcId="{42A35436-DDEF-4DCE-B03C-77163360AD0D}" destId="{570C8EB7-905B-4158-8D20-8B689644042F}" srcOrd="3" destOrd="0" presId="urn:microsoft.com/office/officeart/2008/layout/AlternatingHexagons"/>
    <dgm:cxn modelId="{39FB80BB-D0FA-494D-8054-2DD90F795CB6}" type="presParOf" srcId="{42A35436-DDEF-4DCE-B03C-77163360AD0D}" destId="{82EADB71-B8D4-40BC-8277-017CA979253D}" srcOrd="4" destOrd="0" presId="urn:microsoft.com/office/officeart/2008/layout/AlternatingHexagons"/>
    <dgm:cxn modelId="{3CD096A4-2FE8-4C75-B8CB-BA50DD9F99FE}" type="presParOf" srcId="{82EADB71-B8D4-40BC-8277-017CA979253D}" destId="{B31E3403-DA8F-4A25-87C8-835CBC204A4A}" srcOrd="0" destOrd="0" presId="urn:microsoft.com/office/officeart/2008/layout/AlternatingHexagons"/>
    <dgm:cxn modelId="{0CEB29B2-F843-4215-92E8-B3C876A8E938}" type="presParOf" srcId="{82EADB71-B8D4-40BC-8277-017CA979253D}" destId="{A69C6E2D-6DE4-4875-BB0A-35F96C8B6619}" srcOrd="1" destOrd="0" presId="urn:microsoft.com/office/officeart/2008/layout/AlternatingHexagons"/>
    <dgm:cxn modelId="{A5009740-359E-415D-AA3B-9C602D59143F}" type="presParOf" srcId="{82EADB71-B8D4-40BC-8277-017CA979253D}" destId="{622FEDFA-0BE4-43FB-A79A-4473B71C1E1A}" srcOrd="2" destOrd="0" presId="urn:microsoft.com/office/officeart/2008/layout/AlternatingHexagons"/>
    <dgm:cxn modelId="{E300CF73-62D8-4EEB-99BD-0963B5BAB16E}" type="presParOf" srcId="{82EADB71-B8D4-40BC-8277-017CA979253D}" destId="{DB323029-CD1A-4448-AFE3-0D8B75DB7AD9}" srcOrd="3" destOrd="0" presId="urn:microsoft.com/office/officeart/2008/layout/AlternatingHexagons"/>
    <dgm:cxn modelId="{857D116F-5C81-4BE0-ACCB-3AF919BCEE41}" type="presParOf" srcId="{82EADB71-B8D4-40BC-8277-017CA979253D}" destId="{26C1F6A1-A524-4896-8A78-4A7D5ADEB4B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915FD8-C259-460E-A2DE-AD3BE633405E}" type="doc">
      <dgm:prSet loTypeId="urn:microsoft.com/office/officeart/2005/8/layout/list1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7CB9C7-C2A5-42D1-8E77-4C896ED97753}">
      <dgm:prSet custT="1"/>
      <dgm:spPr/>
      <dgm:t>
        <a:bodyPr/>
        <a:lstStyle/>
        <a:p>
          <a:r>
            <a:rPr lang="ru-RU" sz="32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Лошадные</a:t>
          </a:r>
          <a:endParaRPr lang="en-US" sz="3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6F0A0D-F6DA-4C7C-81A9-D3CF254D0FB7}" type="parTrans" cxnId="{4088CD27-E416-4E27-92C2-4D196FB6A9F9}">
      <dgm:prSet/>
      <dgm:spPr/>
      <dgm:t>
        <a:bodyPr/>
        <a:lstStyle/>
        <a:p>
          <a:endParaRPr lang="en-US"/>
        </a:p>
      </dgm:t>
    </dgm:pt>
    <dgm:pt modelId="{948ED298-94AC-4A40-BCDD-9C6F6E0EDC23}" type="sibTrans" cxnId="{4088CD27-E416-4E27-92C2-4D196FB6A9F9}">
      <dgm:prSet/>
      <dgm:spPr/>
      <dgm:t>
        <a:bodyPr/>
        <a:lstStyle/>
        <a:p>
          <a:endParaRPr lang="en-US"/>
        </a:p>
      </dgm:t>
    </dgm:pt>
    <dgm:pt modelId="{5FBD2ECA-C280-4EB0-9954-92E07771D584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Отработочные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93BF59-6531-45B9-9A40-9FAA9F5461D0}" type="parTrans" cxnId="{3665AE9D-5B6C-4E17-8A2C-5B531AF43BAC}">
      <dgm:prSet/>
      <dgm:spPr/>
      <dgm:t>
        <a:bodyPr/>
        <a:lstStyle/>
        <a:p>
          <a:endParaRPr lang="en-US"/>
        </a:p>
      </dgm:t>
    </dgm:pt>
    <dgm:pt modelId="{820DB5C1-E59F-44B0-9697-CC88629A7DAB}" type="sibTrans" cxnId="{3665AE9D-5B6C-4E17-8A2C-5B531AF43BAC}">
      <dgm:prSet/>
      <dgm:spPr/>
      <dgm:t>
        <a:bodyPr/>
        <a:lstStyle/>
        <a:p>
          <a:endParaRPr lang="en-US"/>
        </a:p>
      </dgm:t>
    </dgm:pt>
    <dgm:pt modelId="{17DA0436-AEE1-49CD-A75E-73CC201AB73E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Подводные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70CFA1-575A-4257-A0FC-CE6597C8AEEB}" type="parTrans" cxnId="{0A89B94E-2C6E-4F04-9C5E-B7801115F9F0}">
      <dgm:prSet/>
      <dgm:spPr/>
      <dgm:t>
        <a:bodyPr/>
        <a:lstStyle/>
        <a:p>
          <a:endParaRPr lang="en-US"/>
        </a:p>
      </dgm:t>
    </dgm:pt>
    <dgm:pt modelId="{BFECB474-22D7-4476-9C64-223ADAF45373}" type="sibTrans" cxnId="{0A89B94E-2C6E-4F04-9C5E-B7801115F9F0}">
      <dgm:prSet/>
      <dgm:spPr/>
      <dgm:t>
        <a:bodyPr/>
        <a:lstStyle/>
        <a:p>
          <a:endParaRPr lang="en-US"/>
        </a:p>
      </dgm:t>
    </dgm:pt>
    <dgm:pt modelId="{35E95191-B847-40D7-98A0-2A04B0051FA0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Денежные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F24E6F-7C5C-4ED0-827F-B2AC1404BDE7}" type="parTrans" cxnId="{0EA21195-E104-4857-9487-760B6C21EC44}">
      <dgm:prSet/>
      <dgm:spPr/>
      <dgm:t>
        <a:bodyPr/>
        <a:lstStyle/>
        <a:p>
          <a:endParaRPr lang="en-US"/>
        </a:p>
      </dgm:t>
    </dgm:pt>
    <dgm:pt modelId="{6B100FE1-1EE4-418F-A49E-9AE1B2B47830}" type="sibTrans" cxnId="{0EA21195-E104-4857-9487-760B6C21EC44}">
      <dgm:prSet/>
      <dgm:spPr/>
      <dgm:t>
        <a:bodyPr/>
        <a:lstStyle/>
        <a:p>
          <a:endParaRPr lang="en-US"/>
        </a:p>
      </dgm:t>
    </dgm:pt>
    <dgm:pt modelId="{6D959159-D53E-4B60-BA65-82E78A112CEC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Людские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53B597-D3FB-4E20-9108-DECA666EF69A}" type="parTrans" cxnId="{B050E236-6AA2-46A0-A7E2-5E728E6D5485}">
      <dgm:prSet/>
      <dgm:spPr/>
      <dgm:t>
        <a:bodyPr/>
        <a:lstStyle/>
        <a:p>
          <a:endParaRPr lang="en-US"/>
        </a:p>
      </dgm:t>
    </dgm:pt>
    <dgm:pt modelId="{0228EBD4-598E-4F8A-BF30-86540C32BB59}" type="sibTrans" cxnId="{B050E236-6AA2-46A0-A7E2-5E728E6D5485}">
      <dgm:prSet/>
      <dgm:spPr/>
      <dgm:t>
        <a:bodyPr/>
        <a:lstStyle/>
        <a:p>
          <a:endParaRPr lang="en-US"/>
        </a:p>
      </dgm:t>
    </dgm:pt>
    <dgm:pt modelId="{302F25E7-2AB6-4ADD-B935-CE2BF77687FB}">
      <dgm:prSet custT="1"/>
      <dgm:spPr/>
      <dgm:t>
        <a:bodyPr/>
        <a:lstStyle/>
        <a:p>
          <a:r>
            <a:rPr lang="ru-RU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Натуральные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52EAB1-570D-4B95-953C-213D82369705}" type="parTrans" cxnId="{A3CA5440-0E4E-488C-A1C6-8166D285FA62}">
      <dgm:prSet/>
      <dgm:spPr/>
      <dgm:t>
        <a:bodyPr/>
        <a:lstStyle/>
        <a:p>
          <a:endParaRPr lang="en-US"/>
        </a:p>
      </dgm:t>
    </dgm:pt>
    <dgm:pt modelId="{79B54C54-CDEA-4460-B36C-3E36501936DB}" type="sibTrans" cxnId="{A3CA5440-0E4E-488C-A1C6-8166D285FA62}">
      <dgm:prSet/>
      <dgm:spPr/>
      <dgm:t>
        <a:bodyPr/>
        <a:lstStyle/>
        <a:p>
          <a:endParaRPr lang="en-US"/>
        </a:p>
      </dgm:t>
    </dgm:pt>
    <dgm:pt modelId="{1FD58226-1E31-4340-B76E-2475C420DB59}" type="pres">
      <dgm:prSet presAssocID="{02915FD8-C259-460E-A2DE-AD3BE633405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980820B-4CFF-4576-8218-6860B58B19EC}" type="pres">
      <dgm:prSet presAssocID="{D47CB9C7-C2A5-42D1-8E77-4C896ED97753}" presName="parentLin" presStyleCnt="0"/>
      <dgm:spPr/>
      <dgm:t>
        <a:bodyPr/>
        <a:lstStyle/>
        <a:p>
          <a:endParaRPr lang="ru-RU"/>
        </a:p>
      </dgm:t>
    </dgm:pt>
    <dgm:pt modelId="{338B3C37-E044-44EA-944C-CC1D4CCF555A}" type="pres">
      <dgm:prSet presAssocID="{D47CB9C7-C2A5-42D1-8E77-4C896ED97753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6F5B5E77-1F8D-42DF-9CCC-2E3EF1B6D550}" type="pres">
      <dgm:prSet presAssocID="{D47CB9C7-C2A5-42D1-8E77-4C896ED9775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A52D8C-CF87-42FB-B4B7-5452F4DD2358}" type="pres">
      <dgm:prSet presAssocID="{D47CB9C7-C2A5-42D1-8E77-4C896ED97753}" presName="negativeSpace" presStyleCnt="0"/>
      <dgm:spPr/>
      <dgm:t>
        <a:bodyPr/>
        <a:lstStyle/>
        <a:p>
          <a:endParaRPr lang="ru-RU"/>
        </a:p>
      </dgm:t>
    </dgm:pt>
    <dgm:pt modelId="{1DF3C9ED-CE12-4E04-A239-13A671F51CE9}" type="pres">
      <dgm:prSet presAssocID="{D47CB9C7-C2A5-42D1-8E77-4C896ED97753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D766C3-D105-4FD3-A931-59E9EED76D5D}" type="pres">
      <dgm:prSet presAssocID="{948ED298-94AC-4A40-BCDD-9C6F6E0EDC23}" presName="spaceBetweenRectangles" presStyleCnt="0"/>
      <dgm:spPr/>
      <dgm:t>
        <a:bodyPr/>
        <a:lstStyle/>
        <a:p>
          <a:endParaRPr lang="ru-RU"/>
        </a:p>
      </dgm:t>
    </dgm:pt>
    <dgm:pt modelId="{000100C3-673D-403C-880A-F9503F653F9A}" type="pres">
      <dgm:prSet presAssocID="{5FBD2ECA-C280-4EB0-9954-92E07771D584}" presName="parentLin" presStyleCnt="0"/>
      <dgm:spPr/>
      <dgm:t>
        <a:bodyPr/>
        <a:lstStyle/>
        <a:p>
          <a:endParaRPr lang="ru-RU"/>
        </a:p>
      </dgm:t>
    </dgm:pt>
    <dgm:pt modelId="{2D1C194A-5CEA-4AC1-8FEB-06B2B1B61FDB}" type="pres">
      <dgm:prSet presAssocID="{5FBD2ECA-C280-4EB0-9954-92E07771D584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FF9A0CB1-DC03-4033-9CAC-B4ECE879F00A}" type="pres">
      <dgm:prSet presAssocID="{5FBD2ECA-C280-4EB0-9954-92E07771D58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16C0AE-F9C0-4AF9-9089-58830C7EA820}" type="pres">
      <dgm:prSet presAssocID="{5FBD2ECA-C280-4EB0-9954-92E07771D584}" presName="negativeSpace" presStyleCnt="0"/>
      <dgm:spPr/>
      <dgm:t>
        <a:bodyPr/>
        <a:lstStyle/>
        <a:p>
          <a:endParaRPr lang="ru-RU"/>
        </a:p>
      </dgm:t>
    </dgm:pt>
    <dgm:pt modelId="{6345EA29-804D-467C-BC97-807A5A1B0E38}" type="pres">
      <dgm:prSet presAssocID="{5FBD2ECA-C280-4EB0-9954-92E07771D584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D8142A-316B-4F3E-ABAC-10351E862F4B}" type="pres">
      <dgm:prSet presAssocID="{820DB5C1-E59F-44B0-9697-CC88629A7DAB}" presName="spaceBetweenRectangles" presStyleCnt="0"/>
      <dgm:spPr/>
      <dgm:t>
        <a:bodyPr/>
        <a:lstStyle/>
        <a:p>
          <a:endParaRPr lang="ru-RU"/>
        </a:p>
      </dgm:t>
    </dgm:pt>
    <dgm:pt modelId="{01FA013F-3C2F-4305-B328-342F3193F33E}" type="pres">
      <dgm:prSet presAssocID="{17DA0436-AEE1-49CD-A75E-73CC201AB73E}" presName="parentLin" presStyleCnt="0"/>
      <dgm:spPr/>
      <dgm:t>
        <a:bodyPr/>
        <a:lstStyle/>
        <a:p>
          <a:endParaRPr lang="ru-RU"/>
        </a:p>
      </dgm:t>
    </dgm:pt>
    <dgm:pt modelId="{518D55E9-F7B9-466D-BD08-A7E34A01F97B}" type="pres">
      <dgm:prSet presAssocID="{17DA0436-AEE1-49CD-A75E-73CC201AB73E}" presName="parentLeftMargin" presStyleLbl="node1" presStyleIdx="1" presStyleCnt="6"/>
      <dgm:spPr/>
      <dgm:t>
        <a:bodyPr/>
        <a:lstStyle/>
        <a:p>
          <a:endParaRPr lang="ru-RU"/>
        </a:p>
      </dgm:t>
    </dgm:pt>
    <dgm:pt modelId="{E0E7A468-7E37-44CF-9880-15CF2A6834E0}" type="pres">
      <dgm:prSet presAssocID="{17DA0436-AEE1-49CD-A75E-73CC201AB73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AF26AB-DBA8-41EC-8875-BFF64ADA07AC}" type="pres">
      <dgm:prSet presAssocID="{17DA0436-AEE1-49CD-A75E-73CC201AB73E}" presName="negativeSpace" presStyleCnt="0"/>
      <dgm:spPr/>
      <dgm:t>
        <a:bodyPr/>
        <a:lstStyle/>
        <a:p>
          <a:endParaRPr lang="ru-RU"/>
        </a:p>
      </dgm:t>
    </dgm:pt>
    <dgm:pt modelId="{110E0753-B1E9-419A-920A-602C6F73AAE8}" type="pres">
      <dgm:prSet presAssocID="{17DA0436-AEE1-49CD-A75E-73CC201AB73E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1521DF-E6E6-455A-8082-637D6F330B7E}" type="pres">
      <dgm:prSet presAssocID="{BFECB474-22D7-4476-9C64-223ADAF45373}" presName="spaceBetweenRectangles" presStyleCnt="0"/>
      <dgm:spPr/>
      <dgm:t>
        <a:bodyPr/>
        <a:lstStyle/>
        <a:p>
          <a:endParaRPr lang="ru-RU"/>
        </a:p>
      </dgm:t>
    </dgm:pt>
    <dgm:pt modelId="{2EF872CE-D26D-4075-8DA3-E3A1F0C4D0CC}" type="pres">
      <dgm:prSet presAssocID="{35E95191-B847-40D7-98A0-2A04B0051FA0}" presName="parentLin" presStyleCnt="0"/>
      <dgm:spPr/>
      <dgm:t>
        <a:bodyPr/>
        <a:lstStyle/>
        <a:p>
          <a:endParaRPr lang="ru-RU"/>
        </a:p>
      </dgm:t>
    </dgm:pt>
    <dgm:pt modelId="{EF28AB92-A077-461A-91A3-3AABC341FC40}" type="pres">
      <dgm:prSet presAssocID="{35E95191-B847-40D7-98A0-2A04B0051FA0}" presName="parentLeftMargin" presStyleLbl="node1" presStyleIdx="2" presStyleCnt="6"/>
      <dgm:spPr/>
      <dgm:t>
        <a:bodyPr/>
        <a:lstStyle/>
        <a:p>
          <a:endParaRPr lang="ru-RU"/>
        </a:p>
      </dgm:t>
    </dgm:pt>
    <dgm:pt modelId="{36C52553-1B19-4E2C-AD00-08C710532F4E}" type="pres">
      <dgm:prSet presAssocID="{35E95191-B847-40D7-98A0-2A04B0051FA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7DA9E92-CAB1-481B-9544-23B8A99EE8D5}" type="pres">
      <dgm:prSet presAssocID="{35E95191-B847-40D7-98A0-2A04B0051FA0}" presName="negativeSpace" presStyleCnt="0"/>
      <dgm:spPr/>
      <dgm:t>
        <a:bodyPr/>
        <a:lstStyle/>
        <a:p>
          <a:endParaRPr lang="ru-RU"/>
        </a:p>
      </dgm:t>
    </dgm:pt>
    <dgm:pt modelId="{F1F6E976-CBC6-4E83-8293-5FD89CCEBC75}" type="pres">
      <dgm:prSet presAssocID="{35E95191-B847-40D7-98A0-2A04B0051FA0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6FFA49-57BA-4F9B-9908-0895DBFA629E}" type="pres">
      <dgm:prSet presAssocID="{6B100FE1-1EE4-418F-A49E-9AE1B2B47830}" presName="spaceBetweenRectangles" presStyleCnt="0"/>
      <dgm:spPr/>
      <dgm:t>
        <a:bodyPr/>
        <a:lstStyle/>
        <a:p>
          <a:endParaRPr lang="ru-RU"/>
        </a:p>
      </dgm:t>
    </dgm:pt>
    <dgm:pt modelId="{6E40EEEA-E956-43FD-B4F3-CD8EB86D76AA}" type="pres">
      <dgm:prSet presAssocID="{6D959159-D53E-4B60-BA65-82E78A112CEC}" presName="parentLin" presStyleCnt="0"/>
      <dgm:spPr/>
      <dgm:t>
        <a:bodyPr/>
        <a:lstStyle/>
        <a:p>
          <a:endParaRPr lang="ru-RU"/>
        </a:p>
      </dgm:t>
    </dgm:pt>
    <dgm:pt modelId="{B11AF074-BA1E-4665-9B46-E17DCDCC4ED2}" type="pres">
      <dgm:prSet presAssocID="{6D959159-D53E-4B60-BA65-82E78A112CEC}" presName="parentLeftMargin" presStyleLbl="node1" presStyleIdx="3" presStyleCnt="6"/>
      <dgm:spPr/>
      <dgm:t>
        <a:bodyPr/>
        <a:lstStyle/>
        <a:p>
          <a:endParaRPr lang="ru-RU"/>
        </a:p>
      </dgm:t>
    </dgm:pt>
    <dgm:pt modelId="{98196287-02F2-4E96-8FBC-42131BB4EDC2}" type="pres">
      <dgm:prSet presAssocID="{6D959159-D53E-4B60-BA65-82E78A112CE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D58A7-FC41-41EC-9D0E-53652C9D4D78}" type="pres">
      <dgm:prSet presAssocID="{6D959159-D53E-4B60-BA65-82E78A112CEC}" presName="negativeSpace" presStyleCnt="0"/>
      <dgm:spPr/>
      <dgm:t>
        <a:bodyPr/>
        <a:lstStyle/>
        <a:p>
          <a:endParaRPr lang="ru-RU"/>
        </a:p>
      </dgm:t>
    </dgm:pt>
    <dgm:pt modelId="{569B07B6-E86C-4C8C-96EF-07FE8F39506F}" type="pres">
      <dgm:prSet presAssocID="{6D959159-D53E-4B60-BA65-82E78A112CEC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379933-752A-47F1-94F6-04A1A6DB2B78}" type="pres">
      <dgm:prSet presAssocID="{0228EBD4-598E-4F8A-BF30-86540C32BB59}" presName="spaceBetweenRectangles" presStyleCnt="0"/>
      <dgm:spPr/>
      <dgm:t>
        <a:bodyPr/>
        <a:lstStyle/>
        <a:p>
          <a:endParaRPr lang="ru-RU"/>
        </a:p>
      </dgm:t>
    </dgm:pt>
    <dgm:pt modelId="{ADF1AAD1-4726-410F-A05A-2EDC0C73DD47}" type="pres">
      <dgm:prSet presAssocID="{302F25E7-2AB6-4ADD-B935-CE2BF77687FB}" presName="parentLin" presStyleCnt="0"/>
      <dgm:spPr/>
      <dgm:t>
        <a:bodyPr/>
        <a:lstStyle/>
        <a:p>
          <a:endParaRPr lang="ru-RU"/>
        </a:p>
      </dgm:t>
    </dgm:pt>
    <dgm:pt modelId="{FB893B0F-B2E3-4B5E-85BA-02D448184D6E}" type="pres">
      <dgm:prSet presAssocID="{302F25E7-2AB6-4ADD-B935-CE2BF77687FB}" presName="parentLeftMargin" presStyleLbl="node1" presStyleIdx="4" presStyleCnt="6"/>
      <dgm:spPr/>
      <dgm:t>
        <a:bodyPr/>
        <a:lstStyle/>
        <a:p>
          <a:endParaRPr lang="ru-RU"/>
        </a:p>
      </dgm:t>
    </dgm:pt>
    <dgm:pt modelId="{45DCB299-996F-4F1E-B2B8-D231DFD14C69}" type="pres">
      <dgm:prSet presAssocID="{302F25E7-2AB6-4ADD-B935-CE2BF77687F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D28390-A32A-45FF-AC72-4042D97F9A51}" type="pres">
      <dgm:prSet presAssocID="{302F25E7-2AB6-4ADD-B935-CE2BF77687FB}" presName="negativeSpace" presStyleCnt="0"/>
      <dgm:spPr/>
      <dgm:t>
        <a:bodyPr/>
        <a:lstStyle/>
        <a:p>
          <a:endParaRPr lang="ru-RU"/>
        </a:p>
      </dgm:t>
    </dgm:pt>
    <dgm:pt modelId="{BE1837A9-41F2-4417-8B10-C74F1675B913}" type="pres">
      <dgm:prSet presAssocID="{302F25E7-2AB6-4ADD-B935-CE2BF77687FB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FFB9A81-D508-41C9-B57D-A53749CFE941}" type="presOf" srcId="{5FBD2ECA-C280-4EB0-9954-92E07771D584}" destId="{FF9A0CB1-DC03-4033-9CAC-B4ECE879F00A}" srcOrd="1" destOrd="0" presId="urn:microsoft.com/office/officeart/2005/8/layout/list1"/>
    <dgm:cxn modelId="{0A89B94E-2C6E-4F04-9C5E-B7801115F9F0}" srcId="{02915FD8-C259-460E-A2DE-AD3BE633405E}" destId="{17DA0436-AEE1-49CD-A75E-73CC201AB73E}" srcOrd="2" destOrd="0" parTransId="{A670CFA1-575A-4257-A0FC-CE6597C8AEEB}" sibTransId="{BFECB474-22D7-4476-9C64-223ADAF45373}"/>
    <dgm:cxn modelId="{1CE35A16-DBAE-4883-B26D-14EA2BC0EA5C}" type="presOf" srcId="{D47CB9C7-C2A5-42D1-8E77-4C896ED97753}" destId="{338B3C37-E044-44EA-944C-CC1D4CCF555A}" srcOrd="0" destOrd="0" presId="urn:microsoft.com/office/officeart/2005/8/layout/list1"/>
    <dgm:cxn modelId="{E34939E7-9A19-4959-86B2-2F2BDBCB7459}" type="presOf" srcId="{35E95191-B847-40D7-98A0-2A04B0051FA0}" destId="{36C52553-1B19-4E2C-AD00-08C710532F4E}" srcOrd="1" destOrd="0" presId="urn:microsoft.com/office/officeart/2005/8/layout/list1"/>
    <dgm:cxn modelId="{6573FF6A-F709-4D9F-A2F1-5832585E489D}" type="presOf" srcId="{02915FD8-C259-460E-A2DE-AD3BE633405E}" destId="{1FD58226-1E31-4340-B76E-2475C420DB59}" srcOrd="0" destOrd="0" presId="urn:microsoft.com/office/officeart/2005/8/layout/list1"/>
    <dgm:cxn modelId="{E4979336-4CEC-4304-9DE5-16F599BC748D}" type="presOf" srcId="{17DA0436-AEE1-49CD-A75E-73CC201AB73E}" destId="{518D55E9-F7B9-466D-BD08-A7E34A01F97B}" srcOrd="0" destOrd="0" presId="urn:microsoft.com/office/officeart/2005/8/layout/list1"/>
    <dgm:cxn modelId="{2198327E-1430-46E0-8BBE-A4E7FC899795}" type="presOf" srcId="{5FBD2ECA-C280-4EB0-9954-92E07771D584}" destId="{2D1C194A-5CEA-4AC1-8FEB-06B2B1B61FDB}" srcOrd="0" destOrd="0" presId="urn:microsoft.com/office/officeart/2005/8/layout/list1"/>
    <dgm:cxn modelId="{F7EAA420-C5F7-4D0C-9EA2-68FD70033B84}" type="presOf" srcId="{6D959159-D53E-4B60-BA65-82E78A112CEC}" destId="{98196287-02F2-4E96-8FBC-42131BB4EDC2}" srcOrd="1" destOrd="0" presId="urn:microsoft.com/office/officeart/2005/8/layout/list1"/>
    <dgm:cxn modelId="{A3CA5440-0E4E-488C-A1C6-8166D285FA62}" srcId="{02915FD8-C259-460E-A2DE-AD3BE633405E}" destId="{302F25E7-2AB6-4ADD-B935-CE2BF77687FB}" srcOrd="5" destOrd="0" parTransId="{EB52EAB1-570D-4B95-953C-213D82369705}" sibTransId="{79B54C54-CDEA-4460-B36C-3E36501936DB}"/>
    <dgm:cxn modelId="{842A99E8-F99A-4801-8E4D-E75F45BF3C2B}" type="presOf" srcId="{35E95191-B847-40D7-98A0-2A04B0051FA0}" destId="{EF28AB92-A077-461A-91A3-3AABC341FC40}" srcOrd="0" destOrd="0" presId="urn:microsoft.com/office/officeart/2005/8/layout/list1"/>
    <dgm:cxn modelId="{E0BEC174-FD90-491F-A946-488A1782A050}" type="presOf" srcId="{302F25E7-2AB6-4ADD-B935-CE2BF77687FB}" destId="{45DCB299-996F-4F1E-B2B8-D231DFD14C69}" srcOrd="1" destOrd="0" presId="urn:microsoft.com/office/officeart/2005/8/layout/list1"/>
    <dgm:cxn modelId="{0EA21195-E104-4857-9487-760B6C21EC44}" srcId="{02915FD8-C259-460E-A2DE-AD3BE633405E}" destId="{35E95191-B847-40D7-98A0-2A04B0051FA0}" srcOrd="3" destOrd="0" parTransId="{60F24E6F-7C5C-4ED0-827F-B2AC1404BDE7}" sibTransId="{6B100FE1-1EE4-418F-A49E-9AE1B2B47830}"/>
    <dgm:cxn modelId="{4088CD27-E416-4E27-92C2-4D196FB6A9F9}" srcId="{02915FD8-C259-460E-A2DE-AD3BE633405E}" destId="{D47CB9C7-C2A5-42D1-8E77-4C896ED97753}" srcOrd="0" destOrd="0" parTransId="{A76F0A0D-F6DA-4C7C-81A9-D3CF254D0FB7}" sibTransId="{948ED298-94AC-4A40-BCDD-9C6F6E0EDC23}"/>
    <dgm:cxn modelId="{8F85A799-8DF3-4418-937C-6F23BF3E98DB}" type="presOf" srcId="{17DA0436-AEE1-49CD-A75E-73CC201AB73E}" destId="{E0E7A468-7E37-44CF-9880-15CF2A6834E0}" srcOrd="1" destOrd="0" presId="urn:microsoft.com/office/officeart/2005/8/layout/list1"/>
    <dgm:cxn modelId="{B050E236-6AA2-46A0-A7E2-5E728E6D5485}" srcId="{02915FD8-C259-460E-A2DE-AD3BE633405E}" destId="{6D959159-D53E-4B60-BA65-82E78A112CEC}" srcOrd="4" destOrd="0" parTransId="{6653B597-D3FB-4E20-9108-DECA666EF69A}" sibTransId="{0228EBD4-598E-4F8A-BF30-86540C32BB59}"/>
    <dgm:cxn modelId="{2B181BAB-A071-4F01-8A63-2B35CF3F7BAE}" type="presOf" srcId="{D47CB9C7-C2A5-42D1-8E77-4C896ED97753}" destId="{6F5B5E77-1F8D-42DF-9CCC-2E3EF1B6D550}" srcOrd="1" destOrd="0" presId="urn:microsoft.com/office/officeart/2005/8/layout/list1"/>
    <dgm:cxn modelId="{79581765-8F5C-419E-865D-36820657D757}" type="presOf" srcId="{6D959159-D53E-4B60-BA65-82E78A112CEC}" destId="{B11AF074-BA1E-4665-9B46-E17DCDCC4ED2}" srcOrd="0" destOrd="0" presId="urn:microsoft.com/office/officeart/2005/8/layout/list1"/>
    <dgm:cxn modelId="{C26C84D3-3923-42B6-ACE7-4A28CF359244}" type="presOf" srcId="{302F25E7-2AB6-4ADD-B935-CE2BF77687FB}" destId="{FB893B0F-B2E3-4B5E-85BA-02D448184D6E}" srcOrd="0" destOrd="0" presId="urn:microsoft.com/office/officeart/2005/8/layout/list1"/>
    <dgm:cxn modelId="{3665AE9D-5B6C-4E17-8A2C-5B531AF43BAC}" srcId="{02915FD8-C259-460E-A2DE-AD3BE633405E}" destId="{5FBD2ECA-C280-4EB0-9954-92E07771D584}" srcOrd="1" destOrd="0" parTransId="{9F93BF59-6531-45B9-9A40-9FAA9F5461D0}" sibTransId="{820DB5C1-E59F-44B0-9697-CC88629A7DAB}"/>
    <dgm:cxn modelId="{324C249A-E2F5-42D2-B115-13AB7F3B622B}" type="presParOf" srcId="{1FD58226-1E31-4340-B76E-2475C420DB59}" destId="{C980820B-4CFF-4576-8218-6860B58B19EC}" srcOrd="0" destOrd="0" presId="urn:microsoft.com/office/officeart/2005/8/layout/list1"/>
    <dgm:cxn modelId="{2E41C1AC-D82F-41DF-8D78-8AF3E01467A7}" type="presParOf" srcId="{C980820B-4CFF-4576-8218-6860B58B19EC}" destId="{338B3C37-E044-44EA-944C-CC1D4CCF555A}" srcOrd="0" destOrd="0" presId="urn:microsoft.com/office/officeart/2005/8/layout/list1"/>
    <dgm:cxn modelId="{9BA6145E-6F99-4E0F-912E-8FEC3690926E}" type="presParOf" srcId="{C980820B-4CFF-4576-8218-6860B58B19EC}" destId="{6F5B5E77-1F8D-42DF-9CCC-2E3EF1B6D550}" srcOrd="1" destOrd="0" presId="urn:microsoft.com/office/officeart/2005/8/layout/list1"/>
    <dgm:cxn modelId="{7F5C6CDE-B37F-448E-A68C-AAB36B82737E}" type="presParOf" srcId="{1FD58226-1E31-4340-B76E-2475C420DB59}" destId="{D3A52D8C-CF87-42FB-B4B7-5452F4DD2358}" srcOrd="1" destOrd="0" presId="urn:microsoft.com/office/officeart/2005/8/layout/list1"/>
    <dgm:cxn modelId="{1CE925D8-489B-47A4-8588-F84600AEE5E2}" type="presParOf" srcId="{1FD58226-1E31-4340-B76E-2475C420DB59}" destId="{1DF3C9ED-CE12-4E04-A239-13A671F51CE9}" srcOrd="2" destOrd="0" presId="urn:microsoft.com/office/officeart/2005/8/layout/list1"/>
    <dgm:cxn modelId="{40783322-903C-43BF-B69C-F499F74ACB4C}" type="presParOf" srcId="{1FD58226-1E31-4340-B76E-2475C420DB59}" destId="{9CD766C3-D105-4FD3-A931-59E9EED76D5D}" srcOrd="3" destOrd="0" presId="urn:microsoft.com/office/officeart/2005/8/layout/list1"/>
    <dgm:cxn modelId="{ADB36632-6DBB-4EAD-994B-830986E63F44}" type="presParOf" srcId="{1FD58226-1E31-4340-B76E-2475C420DB59}" destId="{000100C3-673D-403C-880A-F9503F653F9A}" srcOrd="4" destOrd="0" presId="urn:microsoft.com/office/officeart/2005/8/layout/list1"/>
    <dgm:cxn modelId="{AC23B230-0033-4FA6-9A01-A68BFAE507E7}" type="presParOf" srcId="{000100C3-673D-403C-880A-F9503F653F9A}" destId="{2D1C194A-5CEA-4AC1-8FEB-06B2B1B61FDB}" srcOrd="0" destOrd="0" presId="urn:microsoft.com/office/officeart/2005/8/layout/list1"/>
    <dgm:cxn modelId="{C0E8D068-1833-4077-AF41-E0B3957D8612}" type="presParOf" srcId="{000100C3-673D-403C-880A-F9503F653F9A}" destId="{FF9A0CB1-DC03-4033-9CAC-B4ECE879F00A}" srcOrd="1" destOrd="0" presId="urn:microsoft.com/office/officeart/2005/8/layout/list1"/>
    <dgm:cxn modelId="{1C2FAEA3-C227-4D0F-807E-683D51192672}" type="presParOf" srcId="{1FD58226-1E31-4340-B76E-2475C420DB59}" destId="{9616C0AE-F9C0-4AF9-9089-58830C7EA820}" srcOrd="5" destOrd="0" presId="urn:microsoft.com/office/officeart/2005/8/layout/list1"/>
    <dgm:cxn modelId="{B863DE8E-444A-41C6-B24C-5A72D323D98D}" type="presParOf" srcId="{1FD58226-1E31-4340-B76E-2475C420DB59}" destId="{6345EA29-804D-467C-BC97-807A5A1B0E38}" srcOrd="6" destOrd="0" presId="urn:microsoft.com/office/officeart/2005/8/layout/list1"/>
    <dgm:cxn modelId="{D23CD8A1-AE40-418D-B74E-1C9C4C65D886}" type="presParOf" srcId="{1FD58226-1E31-4340-B76E-2475C420DB59}" destId="{F3D8142A-316B-4F3E-ABAC-10351E862F4B}" srcOrd="7" destOrd="0" presId="urn:microsoft.com/office/officeart/2005/8/layout/list1"/>
    <dgm:cxn modelId="{3355B7FE-01CD-4A51-B7C0-D7D79C9B9799}" type="presParOf" srcId="{1FD58226-1E31-4340-B76E-2475C420DB59}" destId="{01FA013F-3C2F-4305-B328-342F3193F33E}" srcOrd="8" destOrd="0" presId="urn:microsoft.com/office/officeart/2005/8/layout/list1"/>
    <dgm:cxn modelId="{16E28CF8-B3D9-471D-A6AD-2B2B52ECBD4C}" type="presParOf" srcId="{01FA013F-3C2F-4305-B328-342F3193F33E}" destId="{518D55E9-F7B9-466D-BD08-A7E34A01F97B}" srcOrd="0" destOrd="0" presId="urn:microsoft.com/office/officeart/2005/8/layout/list1"/>
    <dgm:cxn modelId="{3C44D69A-83E3-4DDA-B560-0A5C594B7DC6}" type="presParOf" srcId="{01FA013F-3C2F-4305-B328-342F3193F33E}" destId="{E0E7A468-7E37-44CF-9880-15CF2A6834E0}" srcOrd="1" destOrd="0" presId="urn:microsoft.com/office/officeart/2005/8/layout/list1"/>
    <dgm:cxn modelId="{5F2E593E-D2CE-48C2-99DC-E9C5419B6320}" type="presParOf" srcId="{1FD58226-1E31-4340-B76E-2475C420DB59}" destId="{E8AF26AB-DBA8-41EC-8875-BFF64ADA07AC}" srcOrd="9" destOrd="0" presId="urn:microsoft.com/office/officeart/2005/8/layout/list1"/>
    <dgm:cxn modelId="{7EFD6FAA-1068-430D-80EF-BB222A9605B5}" type="presParOf" srcId="{1FD58226-1E31-4340-B76E-2475C420DB59}" destId="{110E0753-B1E9-419A-920A-602C6F73AAE8}" srcOrd="10" destOrd="0" presId="urn:microsoft.com/office/officeart/2005/8/layout/list1"/>
    <dgm:cxn modelId="{97F2D104-54EE-44C8-84CE-1E8D18C68ACD}" type="presParOf" srcId="{1FD58226-1E31-4340-B76E-2475C420DB59}" destId="{281521DF-E6E6-455A-8082-637D6F330B7E}" srcOrd="11" destOrd="0" presId="urn:microsoft.com/office/officeart/2005/8/layout/list1"/>
    <dgm:cxn modelId="{7E8BA2A8-C14F-4C26-94B7-56711E74E9AF}" type="presParOf" srcId="{1FD58226-1E31-4340-B76E-2475C420DB59}" destId="{2EF872CE-D26D-4075-8DA3-E3A1F0C4D0CC}" srcOrd="12" destOrd="0" presId="urn:microsoft.com/office/officeart/2005/8/layout/list1"/>
    <dgm:cxn modelId="{CC6B5974-490A-4685-B16D-3BC0A46EB4F0}" type="presParOf" srcId="{2EF872CE-D26D-4075-8DA3-E3A1F0C4D0CC}" destId="{EF28AB92-A077-461A-91A3-3AABC341FC40}" srcOrd="0" destOrd="0" presId="urn:microsoft.com/office/officeart/2005/8/layout/list1"/>
    <dgm:cxn modelId="{85289D7E-AC97-4C70-9E0B-FF7C1AFDA7B4}" type="presParOf" srcId="{2EF872CE-D26D-4075-8DA3-E3A1F0C4D0CC}" destId="{36C52553-1B19-4E2C-AD00-08C710532F4E}" srcOrd="1" destOrd="0" presId="urn:microsoft.com/office/officeart/2005/8/layout/list1"/>
    <dgm:cxn modelId="{B51A4203-03A5-46DC-8F02-E4F50FCAF802}" type="presParOf" srcId="{1FD58226-1E31-4340-B76E-2475C420DB59}" destId="{27DA9E92-CAB1-481B-9544-23B8A99EE8D5}" srcOrd="13" destOrd="0" presId="urn:microsoft.com/office/officeart/2005/8/layout/list1"/>
    <dgm:cxn modelId="{E62C2232-CA6A-44E0-95F8-F6D6C2AA4EF9}" type="presParOf" srcId="{1FD58226-1E31-4340-B76E-2475C420DB59}" destId="{F1F6E976-CBC6-4E83-8293-5FD89CCEBC75}" srcOrd="14" destOrd="0" presId="urn:microsoft.com/office/officeart/2005/8/layout/list1"/>
    <dgm:cxn modelId="{C9B52F4A-0B2A-420B-B829-1D58429CD32F}" type="presParOf" srcId="{1FD58226-1E31-4340-B76E-2475C420DB59}" destId="{FA6FFA49-57BA-4F9B-9908-0895DBFA629E}" srcOrd="15" destOrd="0" presId="urn:microsoft.com/office/officeart/2005/8/layout/list1"/>
    <dgm:cxn modelId="{D913DF75-85BF-4FB3-A764-0B954BADB15D}" type="presParOf" srcId="{1FD58226-1E31-4340-B76E-2475C420DB59}" destId="{6E40EEEA-E956-43FD-B4F3-CD8EB86D76AA}" srcOrd="16" destOrd="0" presId="urn:microsoft.com/office/officeart/2005/8/layout/list1"/>
    <dgm:cxn modelId="{A90F28CA-64DE-432D-A9FD-D5C8D555D6E9}" type="presParOf" srcId="{6E40EEEA-E956-43FD-B4F3-CD8EB86D76AA}" destId="{B11AF074-BA1E-4665-9B46-E17DCDCC4ED2}" srcOrd="0" destOrd="0" presId="urn:microsoft.com/office/officeart/2005/8/layout/list1"/>
    <dgm:cxn modelId="{DA9ED046-7B16-4834-AAA0-93742226E35C}" type="presParOf" srcId="{6E40EEEA-E956-43FD-B4F3-CD8EB86D76AA}" destId="{98196287-02F2-4E96-8FBC-42131BB4EDC2}" srcOrd="1" destOrd="0" presId="urn:microsoft.com/office/officeart/2005/8/layout/list1"/>
    <dgm:cxn modelId="{167BDD75-6BD1-4303-A459-48C7DB12BC65}" type="presParOf" srcId="{1FD58226-1E31-4340-B76E-2475C420DB59}" destId="{26AD58A7-FC41-41EC-9D0E-53652C9D4D78}" srcOrd="17" destOrd="0" presId="urn:microsoft.com/office/officeart/2005/8/layout/list1"/>
    <dgm:cxn modelId="{8586826C-EA89-4996-832A-CFCF6B834619}" type="presParOf" srcId="{1FD58226-1E31-4340-B76E-2475C420DB59}" destId="{569B07B6-E86C-4C8C-96EF-07FE8F39506F}" srcOrd="18" destOrd="0" presId="urn:microsoft.com/office/officeart/2005/8/layout/list1"/>
    <dgm:cxn modelId="{DC3A623F-0041-4E1C-8CF7-8477DBC3323D}" type="presParOf" srcId="{1FD58226-1E31-4340-B76E-2475C420DB59}" destId="{12379933-752A-47F1-94F6-04A1A6DB2B78}" srcOrd="19" destOrd="0" presId="urn:microsoft.com/office/officeart/2005/8/layout/list1"/>
    <dgm:cxn modelId="{C644C851-6B39-44A1-87DA-181FCCEAA436}" type="presParOf" srcId="{1FD58226-1E31-4340-B76E-2475C420DB59}" destId="{ADF1AAD1-4726-410F-A05A-2EDC0C73DD47}" srcOrd="20" destOrd="0" presId="urn:microsoft.com/office/officeart/2005/8/layout/list1"/>
    <dgm:cxn modelId="{09628B31-5DF2-4A9E-B6C2-81CFEC149F11}" type="presParOf" srcId="{ADF1AAD1-4726-410F-A05A-2EDC0C73DD47}" destId="{FB893B0F-B2E3-4B5E-85BA-02D448184D6E}" srcOrd="0" destOrd="0" presId="urn:microsoft.com/office/officeart/2005/8/layout/list1"/>
    <dgm:cxn modelId="{B755EA44-01F9-41D0-A37F-15EAB370B7BB}" type="presParOf" srcId="{ADF1AAD1-4726-410F-A05A-2EDC0C73DD47}" destId="{45DCB299-996F-4F1E-B2B8-D231DFD14C69}" srcOrd="1" destOrd="0" presId="urn:microsoft.com/office/officeart/2005/8/layout/list1"/>
    <dgm:cxn modelId="{C690E8C2-8DDD-40C4-954E-E1D492A9CF11}" type="presParOf" srcId="{1FD58226-1E31-4340-B76E-2475C420DB59}" destId="{36D28390-A32A-45FF-AC72-4042D97F9A51}" srcOrd="21" destOrd="0" presId="urn:microsoft.com/office/officeart/2005/8/layout/list1"/>
    <dgm:cxn modelId="{67F02944-911E-4627-9DCC-EF56CFDB1275}" type="presParOf" srcId="{1FD58226-1E31-4340-B76E-2475C420DB59}" destId="{BE1837A9-41F2-4417-8B10-C74F1675B91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A47F43-2064-49D1-AB42-92FA918F1B6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CB3912D-05A4-4AF0-9FDE-CBA04BBECAD3}">
      <dgm:prSet phldrT="[Текст]" custT="1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ru-RU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 1700 г. прекратились выборы патриарха</a:t>
          </a:r>
          <a:endParaRPr lang="ru-RU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1500F7-7A46-47C6-A1DE-C5774E290AD2}" type="parTrans" cxnId="{59F12B88-1915-4292-AF2A-06452EB9F556}">
      <dgm:prSet/>
      <dgm:spPr/>
      <dgm:t>
        <a:bodyPr/>
        <a:lstStyle/>
        <a:p>
          <a:endParaRPr lang="ru-RU"/>
        </a:p>
      </dgm:t>
    </dgm:pt>
    <dgm:pt modelId="{49B0DC43-77FB-4AAF-9CAE-3B72AA6BA64D}" type="sibTrans" cxnId="{59F12B88-1915-4292-AF2A-06452EB9F556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ru-RU"/>
        </a:p>
      </dgm:t>
    </dgm:pt>
    <dgm:pt modelId="{8B84B996-F52F-4641-9F83-928C97CA5916}">
      <dgm:prSet phldrT="[Текст]" custT="1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ru-RU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 1701 г. был восстановлен Монастырский приказ</a:t>
          </a:r>
          <a:endParaRPr lang="ru-RU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BC0D9D-DB9A-4774-AAE4-DAEDDB31191E}" type="parTrans" cxnId="{0ED8EADC-5D6B-42F9-A442-E82DDA192F84}">
      <dgm:prSet/>
      <dgm:spPr/>
      <dgm:t>
        <a:bodyPr/>
        <a:lstStyle/>
        <a:p>
          <a:endParaRPr lang="ru-RU"/>
        </a:p>
      </dgm:t>
    </dgm:pt>
    <dgm:pt modelId="{A8DE6A3B-80D8-45D4-A6A5-7972FAA080D1}" type="sibTrans" cxnId="{0ED8EADC-5D6B-42F9-A442-E82DDA192F84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ru-RU"/>
        </a:p>
      </dgm:t>
    </dgm:pt>
    <dgm:pt modelId="{43CBCBCF-1B91-4910-92A9-62322BD60ACB}">
      <dgm:prSet phldrT="[Текст]" custT="1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1721 г. – учреждение Синода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F254A2-E174-4884-92E5-10B6633C738B}" type="parTrans" cxnId="{DFE1E300-2AF8-4A91-9FC1-57BF6472F3EF}">
      <dgm:prSet/>
      <dgm:spPr/>
      <dgm:t>
        <a:bodyPr/>
        <a:lstStyle/>
        <a:p>
          <a:endParaRPr lang="ru-RU"/>
        </a:p>
      </dgm:t>
    </dgm:pt>
    <dgm:pt modelId="{24E611E5-11D9-4077-8D23-B0A4CB2152C9}" type="sibTrans" cxnId="{DFE1E300-2AF8-4A91-9FC1-57BF6472F3EF}">
      <dgm:prSet/>
      <dgm:spPr/>
      <dgm:t>
        <a:bodyPr/>
        <a:lstStyle/>
        <a:p>
          <a:endParaRPr lang="ru-RU"/>
        </a:p>
      </dgm:t>
    </dgm:pt>
    <dgm:pt modelId="{40049F9F-772D-41BC-9551-874A89F4B742}" type="pres">
      <dgm:prSet presAssocID="{B5A47F43-2064-49D1-AB42-92FA918F1B6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3B4075F-63F0-411D-898A-69FA2F50C5FC}" type="pres">
      <dgm:prSet presAssocID="{BCB3912D-05A4-4AF0-9FDE-CBA04BBECAD3}" presName="node" presStyleLbl="node1" presStyleIdx="0" presStyleCnt="3" custScaleX="11711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03775E-8B73-4915-BDF3-CD29E8CC3491}" type="pres">
      <dgm:prSet presAssocID="{49B0DC43-77FB-4AAF-9CAE-3B72AA6BA64D}" presName="sibTrans" presStyleLbl="sibTrans2D1" presStyleIdx="0" presStyleCnt="2"/>
      <dgm:spPr/>
      <dgm:t>
        <a:bodyPr/>
        <a:lstStyle/>
        <a:p>
          <a:endParaRPr lang="ru-RU"/>
        </a:p>
      </dgm:t>
    </dgm:pt>
    <dgm:pt modelId="{E12A7BBD-E8AE-49A7-A88B-49D5ACC874CA}" type="pres">
      <dgm:prSet presAssocID="{49B0DC43-77FB-4AAF-9CAE-3B72AA6BA64D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16475875-B58A-4002-8CC5-E16967963AA4}" type="pres">
      <dgm:prSet presAssocID="{8B84B996-F52F-4641-9F83-928C97CA5916}" presName="node" presStyleLbl="node1" presStyleIdx="1" presStyleCnt="3" custScaleX="1143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B70FF0-C4E2-4BD6-B726-F103F31A4919}" type="pres">
      <dgm:prSet presAssocID="{A8DE6A3B-80D8-45D4-A6A5-7972FAA080D1}" presName="sibTrans" presStyleLbl="sibTrans2D1" presStyleIdx="1" presStyleCnt="2"/>
      <dgm:spPr/>
      <dgm:t>
        <a:bodyPr/>
        <a:lstStyle/>
        <a:p>
          <a:endParaRPr lang="ru-RU"/>
        </a:p>
      </dgm:t>
    </dgm:pt>
    <dgm:pt modelId="{D97179D4-E939-4AF8-B9CC-107B6D81B8F2}" type="pres">
      <dgm:prSet presAssocID="{A8DE6A3B-80D8-45D4-A6A5-7972FAA080D1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0E457CE7-3F50-4799-AC48-1EC40FA7114E}" type="pres">
      <dgm:prSet presAssocID="{43CBCBCF-1B91-4910-92A9-62322BD60ACB}" presName="node" presStyleLbl="node1" presStyleIdx="2" presStyleCnt="3" custScaleX="1184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4563EA6-16B1-4F18-B308-58C9322943B1}" type="presOf" srcId="{49B0DC43-77FB-4AAF-9CAE-3B72AA6BA64D}" destId="{E12A7BBD-E8AE-49A7-A88B-49D5ACC874CA}" srcOrd="1" destOrd="0" presId="urn:microsoft.com/office/officeart/2005/8/layout/process2"/>
    <dgm:cxn modelId="{CC282A77-9BE1-4F5E-B516-11CE5868EFEF}" type="presOf" srcId="{8B84B996-F52F-4641-9F83-928C97CA5916}" destId="{16475875-B58A-4002-8CC5-E16967963AA4}" srcOrd="0" destOrd="0" presId="urn:microsoft.com/office/officeart/2005/8/layout/process2"/>
    <dgm:cxn modelId="{0ED8EADC-5D6B-42F9-A442-E82DDA192F84}" srcId="{B5A47F43-2064-49D1-AB42-92FA918F1B6C}" destId="{8B84B996-F52F-4641-9F83-928C97CA5916}" srcOrd="1" destOrd="0" parTransId="{96BC0D9D-DB9A-4774-AAE4-DAEDDB31191E}" sibTransId="{A8DE6A3B-80D8-45D4-A6A5-7972FAA080D1}"/>
    <dgm:cxn modelId="{3ABC8D0B-388F-4B6F-BD5D-5B75DDCA8254}" type="presOf" srcId="{A8DE6A3B-80D8-45D4-A6A5-7972FAA080D1}" destId="{B1B70FF0-C4E2-4BD6-B726-F103F31A4919}" srcOrd="0" destOrd="0" presId="urn:microsoft.com/office/officeart/2005/8/layout/process2"/>
    <dgm:cxn modelId="{84E4D66A-A31B-4F18-9278-4A80E47A6B86}" type="presOf" srcId="{49B0DC43-77FB-4AAF-9CAE-3B72AA6BA64D}" destId="{E403775E-8B73-4915-BDF3-CD29E8CC3491}" srcOrd="0" destOrd="0" presId="urn:microsoft.com/office/officeart/2005/8/layout/process2"/>
    <dgm:cxn modelId="{59F12B88-1915-4292-AF2A-06452EB9F556}" srcId="{B5A47F43-2064-49D1-AB42-92FA918F1B6C}" destId="{BCB3912D-05A4-4AF0-9FDE-CBA04BBECAD3}" srcOrd="0" destOrd="0" parTransId="{251500F7-7A46-47C6-A1DE-C5774E290AD2}" sibTransId="{49B0DC43-77FB-4AAF-9CAE-3B72AA6BA64D}"/>
    <dgm:cxn modelId="{DFE1E300-2AF8-4A91-9FC1-57BF6472F3EF}" srcId="{B5A47F43-2064-49D1-AB42-92FA918F1B6C}" destId="{43CBCBCF-1B91-4910-92A9-62322BD60ACB}" srcOrd="2" destOrd="0" parTransId="{3BF254A2-E174-4884-92E5-10B6633C738B}" sibTransId="{24E611E5-11D9-4077-8D23-B0A4CB2152C9}"/>
    <dgm:cxn modelId="{B9A5322D-C170-4477-8CEE-7AD4BF7A909D}" type="presOf" srcId="{A8DE6A3B-80D8-45D4-A6A5-7972FAA080D1}" destId="{D97179D4-E939-4AF8-B9CC-107B6D81B8F2}" srcOrd="1" destOrd="0" presId="urn:microsoft.com/office/officeart/2005/8/layout/process2"/>
    <dgm:cxn modelId="{6BABF000-DCC6-4D93-82A0-D2B3F3B03389}" type="presOf" srcId="{B5A47F43-2064-49D1-AB42-92FA918F1B6C}" destId="{40049F9F-772D-41BC-9551-874A89F4B742}" srcOrd="0" destOrd="0" presId="urn:microsoft.com/office/officeart/2005/8/layout/process2"/>
    <dgm:cxn modelId="{DF9B6228-852C-4409-8AE7-386344DFD767}" type="presOf" srcId="{BCB3912D-05A4-4AF0-9FDE-CBA04BBECAD3}" destId="{A3B4075F-63F0-411D-898A-69FA2F50C5FC}" srcOrd="0" destOrd="0" presId="urn:microsoft.com/office/officeart/2005/8/layout/process2"/>
    <dgm:cxn modelId="{5F4419EB-6D5D-4443-8764-4E75C72FF7C8}" type="presOf" srcId="{43CBCBCF-1B91-4910-92A9-62322BD60ACB}" destId="{0E457CE7-3F50-4799-AC48-1EC40FA7114E}" srcOrd="0" destOrd="0" presId="urn:microsoft.com/office/officeart/2005/8/layout/process2"/>
    <dgm:cxn modelId="{87A9CAAF-A561-43BB-9322-FEFA179CD3E1}" type="presParOf" srcId="{40049F9F-772D-41BC-9551-874A89F4B742}" destId="{A3B4075F-63F0-411D-898A-69FA2F50C5FC}" srcOrd="0" destOrd="0" presId="urn:microsoft.com/office/officeart/2005/8/layout/process2"/>
    <dgm:cxn modelId="{ADD3FFBB-2884-40A8-80F0-F01C78D24AA5}" type="presParOf" srcId="{40049F9F-772D-41BC-9551-874A89F4B742}" destId="{E403775E-8B73-4915-BDF3-CD29E8CC3491}" srcOrd="1" destOrd="0" presId="urn:microsoft.com/office/officeart/2005/8/layout/process2"/>
    <dgm:cxn modelId="{12678280-E639-43F7-9A40-BF262FFF2B0F}" type="presParOf" srcId="{E403775E-8B73-4915-BDF3-CD29E8CC3491}" destId="{E12A7BBD-E8AE-49A7-A88B-49D5ACC874CA}" srcOrd="0" destOrd="0" presId="urn:microsoft.com/office/officeart/2005/8/layout/process2"/>
    <dgm:cxn modelId="{346ED2B2-67A4-42DA-8951-9FBD03C69BE2}" type="presParOf" srcId="{40049F9F-772D-41BC-9551-874A89F4B742}" destId="{16475875-B58A-4002-8CC5-E16967963AA4}" srcOrd="2" destOrd="0" presId="urn:microsoft.com/office/officeart/2005/8/layout/process2"/>
    <dgm:cxn modelId="{09AF9977-6B39-43B1-A605-46066C36FAA2}" type="presParOf" srcId="{40049F9F-772D-41BC-9551-874A89F4B742}" destId="{B1B70FF0-C4E2-4BD6-B726-F103F31A4919}" srcOrd="3" destOrd="0" presId="urn:microsoft.com/office/officeart/2005/8/layout/process2"/>
    <dgm:cxn modelId="{63566402-81F7-4394-BDC9-37E357269A03}" type="presParOf" srcId="{B1B70FF0-C4E2-4BD6-B726-F103F31A4919}" destId="{D97179D4-E939-4AF8-B9CC-107B6D81B8F2}" srcOrd="0" destOrd="0" presId="urn:microsoft.com/office/officeart/2005/8/layout/process2"/>
    <dgm:cxn modelId="{728F8DDC-438B-4233-B204-286BEE522923}" type="presParOf" srcId="{40049F9F-772D-41BC-9551-874A89F4B742}" destId="{0E457CE7-3F50-4799-AC48-1EC40FA7114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2BCE-D490-4C4D-9CBB-BDEB63B107C7}">
      <dsp:nvSpPr>
        <dsp:cNvPr id="0" name=""/>
        <dsp:cNvSpPr/>
      </dsp:nvSpPr>
      <dsp:spPr>
        <a:xfrm>
          <a:off x="648954" y="1197540"/>
          <a:ext cx="1459751" cy="14597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7F8B2-BB7B-4F07-9B96-FB3927302C8D}">
      <dsp:nvSpPr>
        <dsp:cNvPr id="0" name=""/>
        <dsp:cNvSpPr/>
      </dsp:nvSpPr>
      <dsp:spPr>
        <a:xfrm>
          <a:off x="932343" y="1499394"/>
          <a:ext cx="837562" cy="837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8707E-D434-4665-B504-45F36D610585}">
      <dsp:nvSpPr>
        <dsp:cNvPr id="0" name=""/>
        <dsp:cNvSpPr/>
      </dsp:nvSpPr>
      <dsp:spPr>
        <a:xfrm>
          <a:off x="154606" y="3102727"/>
          <a:ext cx="2393034" cy="720000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ru-RU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Военные реформы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4606" y="3102727"/>
        <a:ext cx="2393034" cy="720000"/>
      </dsp:txXfrm>
    </dsp:sp>
    <dsp:sp modelId="{153E0B4A-2E8B-4487-8B62-E79404E19412}">
      <dsp:nvSpPr>
        <dsp:cNvPr id="0" name=""/>
        <dsp:cNvSpPr/>
      </dsp:nvSpPr>
      <dsp:spPr>
        <a:xfrm>
          <a:off x="3466583" y="1188300"/>
          <a:ext cx="1543569" cy="14597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C0505-3EE4-4436-B20E-94184836C359}">
      <dsp:nvSpPr>
        <dsp:cNvPr id="0" name=""/>
        <dsp:cNvSpPr/>
      </dsp:nvSpPr>
      <dsp:spPr>
        <a:xfrm>
          <a:off x="3819587" y="1499394"/>
          <a:ext cx="837562" cy="837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39A20-430D-4C32-B264-A443F38CC825}">
      <dsp:nvSpPr>
        <dsp:cNvPr id="0" name=""/>
        <dsp:cNvSpPr/>
      </dsp:nvSpPr>
      <dsp:spPr>
        <a:xfrm>
          <a:off x="2966422" y="3102727"/>
          <a:ext cx="2543891" cy="720000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ru-RU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Экономические реформы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6422" y="3102727"/>
        <a:ext cx="2543891" cy="720000"/>
      </dsp:txXfrm>
    </dsp:sp>
    <dsp:sp modelId="{6CA8D885-4C91-4A2D-B7A0-B4309BDF96E1}">
      <dsp:nvSpPr>
        <dsp:cNvPr id="0" name=""/>
        <dsp:cNvSpPr/>
      </dsp:nvSpPr>
      <dsp:spPr>
        <a:xfrm>
          <a:off x="6395736" y="1188300"/>
          <a:ext cx="1459751" cy="14597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A9F1E-F5AC-4033-A6CC-F9756CCAD1F2}">
      <dsp:nvSpPr>
        <dsp:cNvPr id="0" name=""/>
        <dsp:cNvSpPr/>
      </dsp:nvSpPr>
      <dsp:spPr>
        <a:xfrm>
          <a:off x="6706831" y="1499394"/>
          <a:ext cx="837562" cy="837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92BE7-3934-4387-9461-4373AADE707E}">
      <dsp:nvSpPr>
        <dsp:cNvPr id="0" name=""/>
        <dsp:cNvSpPr/>
      </dsp:nvSpPr>
      <dsp:spPr>
        <a:xfrm>
          <a:off x="5929094" y="3102727"/>
          <a:ext cx="2393034" cy="720000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ru-RU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Реформы в сфере культуры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29094" y="3102727"/>
        <a:ext cx="2393034" cy="720000"/>
      </dsp:txXfrm>
    </dsp:sp>
    <dsp:sp modelId="{007D2E2F-CAD8-44AF-BEFC-3265003F4A19}">
      <dsp:nvSpPr>
        <dsp:cNvPr id="0" name=""/>
        <dsp:cNvSpPr/>
      </dsp:nvSpPr>
      <dsp:spPr>
        <a:xfrm>
          <a:off x="9233754" y="1211889"/>
          <a:ext cx="1459751" cy="14597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8BAEB-0A67-46D3-80B9-A2FFC4FCE2ED}">
      <dsp:nvSpPr>
        <dsp:cNvPr id="0" name=""/>
        <dsp:cNvSpPr/>
      </dsp:nvSpPr>
      <dsp:spPr>
        <a:xfrm>
          <a:off x="9518646" y="1522980"/>
          <a:ext cx="837562" cy="837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3643C-B27A-4EC9-8D77-CBC610AD90CA}">
      <dsp:nvSpPr>
        <dsp:cNvPr id="0" name=""/>
        <dsp:cNvSpPr/>
      </dsp:nvSpPr>
      <dsp:spPr>
        <a:xfrm>
          <a:off x="8740910" y="3102727"/>
          <a:ext cx="2393034" cy="720000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ru-RU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Реформы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ru-RU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госаппарата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40910" y="3102727"/>
        <a:ext cx="239303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20ED0-4562-497F-8747-1C807584514D}">
      <dsp:nvSpPr>
        <dsp:cNvPr id="0" name=""/>
        <dsp:cNvSpPr/>
      </dsp:nvSpPr>
      <dsp:spPr>
        <a:xfrm>
          <a:off x="0" y="1895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F4274-104B-4634-B450-0643506F5325}">
      <dsp:nvSpPr>
        <dsp:cNvPr id="0" name=""/>
        <dsp:cNvSpPr/>
      </dsp:nvSpPr>
      <dsp:spPr>
        <a:xfrm>
          <a:off x="0" y="1895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1705 г. – 55 000 человек 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95"/>
        <a:ext cx="8596312" cy="646274"/>
      </dsp:txXfrm>
    </dsp:sp>
    <dsp:sp modelId="{ED045F84-05AD-4D6C-87D0-1B45CCE4B5FA}">
      <dsp:nvSpPr>
        <dsp:cNvPr id="0" name=""/>
        <dsp:cNvSpPr/>
      </dsp:nvSpPr>
      <dsp:spPr>
        <a:xfrm>
          <a:off x="0" y="648169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8796C-C95F-4C7B-B088-73D5E28093F7}">
      <dsp:nvSpPr>
        <dsp:cNvPr id="0" name=""/>
        <dsp:cNvSpPr/>
      </dsp:nvSpPr>
      <dsp:spPr>
        <a:xfrm>
          <a:off x="0" y="648169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1706 г. – около 20 000 человек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48169"/>
        <a:ext cx="8596312" cy="646274"/>
      </dsp:txXfrm>
    </dsp:sp>
    <dsp:sp modelId="{DBF0C6E7-A4CD-498B-A1E6-12AF0C6F000C}">
      <dsp:nvSpPr>
        <dsp:cNvPr id="0" name=""/>
        <dsp:cNvSpPr/>
      </dsp:nvSpPr>
      <dsp:spPr>
        <a:xfrm>
          <a:off x="0" y="1294444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2F116-B4CD-4923-A0FD-F1AC70DA447B}">
      <dsp:nvSpPr>
        <dsp:cNvPr id="0" name=""/>
        <dsp:cNvSpPr/>
      </dsp:nvSpPr>
      <dsp:spPr>
        <a:xfrm>
          <a:off x="0" y="1294444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Наборы 1707 г. –  12 400 человек 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294444"/>
        <a:ext cx="8596312" cy="646274"/>
      </dsp:txXfrm>
    </dsp:sp>
    <dsp:sp modelId="{67024914-03E5-471F-A3B4-62DB6B3CDB85}">
      <dsp:nvSpPr>
        <dsp:cNvPr id="0" name=""/>
        <dsp:cNvSpPr/>
      </dsp:nvSpPr>
      <dsp:spPr>
        <a:xfrm>
          <a:off x="0" y="1940718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0B484-9108-4D39-B73C-D95E4C937B92}">
      <dsp:nvSpPr>
        <dsp:cNvPr id="0" name=""/>
        <dsp:cNvSpPr/>
      </dsp:nvSpPr>
      <dsp:spPr>
        <a:xfrm>
          <a:off x="0" y="1940718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1721 г. – 19 700 человек 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940718"/>
        <a:ext cx="8596312" cy="646274"/>
      </dsp:txXfrm>
    </dsp:sp>
    <dsp:sp modelId="{DB11124E-14DF-425D-824D-6CED741372BF}">
      <dsp:nvSpPr>
        <dsp:cNvPr id="0" name=""/>
        <dsp:cNvSpPr/>
      </dsp:nvSpPr>
      <dsp:spPr>
        <a:xfrm>
          <a:off x="0" y="2586992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3D787-FE7B-4A44-B0AC-4A664FFB5868}">
      <dsp:nvSpPr>
        <dsp:cNvPr id="0" name=""/>
        <dsp:cNvSpPr/>
      </dsp:nvSpPr>
      <dsp:spPr>
        <a:xfrm>
          <a:off x="0" y="2586992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1722 г. – 25 500 человек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86992"/>
        <a:ext cx="8596312" cy="646274"/>
      </dsp:txXfrm>
    </dsp:sp>
    <dsp:sp modelId="{58B821EF-94EC-4D2F-A285-775776E0B711}">
      <dsp:nvSpPr>
        <dsp:cNvPr id="0" name=""/>
        <dsp:cNvSpPr/>
      </dsp:nvSpPr>
      <dsp:spPr>
        <a:xfrm>
          <a:off x="0" y="3233267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2A86F-AC5C-4C62-9246-D08FF2CD22BF}">
      <dsp:nvSpPr>
        <dsp:cNvPr id="0" name=""/>
        <dsp:cNvSpPr/>
      </dsp:nvSpPr>
      <dsp:spPr>
        <a:xfrm>
          <a:off x="0" y="3233267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Набор 1723 г. – 10 000 человек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233267"/>
        <a:ext cx="8596312" cy="646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28251-9233-46BA-AA62-B806070758EE}">
      <dsp:nvSpPr>
        <dsp:cNvPr id="0" name=""/>
        <dsp:cNvSpPr/>
      </dsp:nvSpPr>
      <dsp:spPr>
        <a:xfrm>
          <a:off x="3406421" y="-312264"/>
          <a:ext cx="3264297" cy="187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9665C-3346-4930-BC9B-891F615216FC}">
      <dsp:nvSpPr>
        <dsp:cNvPr id="0" name=""/>
        <dsp:cNvSpPr/>
      </dsp:nvSpPr>
      <dsp:spPr>
        <a:xfrm>
          <a:off x="3735120" y="0"/>
          <a:ext cx="3264297" cy="187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Пути развития мануфактурного производства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0140" y="55020"/>
        <a:ext cx="3154257" cy="1768475"/>
      </dsp:txXfrm>
    </dsp:sp>
    <dsp:sp modelId="{112DD9A3-F91E-4A26-B600-2160F3F3908B}">
      <dsp:nvSpPr>
        <dsp:cNvPr id="0" name=""/>
        <dsp:cNvSpPr/>
      </dsp:nvSpPr>
      <dsp:spPr>
        <a:xfrm>
          <a:off x="307587" y="2225333"/>
          <a:ext cx="2958292" cy="187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151BD-E57F-4D84-830F-A64944E2BF4B}">
      <dsp:nvSpPr>
        <dsp:cNvPr id="0" name=""/>
        <dsp:cNvSpPr/>
      </dsp:nvSpPr>
      <dsp:spPr>
        <a:xfrm>
          <a:off x="636286" y="2537597"/>
          <a:ext cx="2958292" cy="187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Активизация производства в старых промышленных районах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1306" y="2592617"/>
        <a:ext cx="2848252" cy="1768475"/>
      </dsp:txXfrm>
    </dsp:sp>
    <dsp:sp modelId="{626CC49C-166F-417C-9FA2-78C9099B186B}">
      <dsp:nvSpPr>
        <dsp:cNvPr id="0" name=""/>
        <dsp:cNvSpPr/>
      </dsp:nvSpPr>
      <dsp:spPr>
        <a:xfrm>
          <a:off x="7206272" y="2378526"/>
          <a:ext cx="2958292" cy="187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8DC32-841B-448B-B11F-BD35D1EECECE}">
      <dsp:nvSpPr>
        <dsp:cNvPr id="0" name=""/>
        <dsp:cNvSpPr/>
      </dsp:nvSpPr>
      <dsp:spPr>
        <a:xfrm>
          <a:off x="7534971" y="2690790"/>
          <a:ext cx="2958292" cy="187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новых районов промышленного производства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89991" y="2745810"/>
        <a:ext cx="2848252" cy="17684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C2064-B255-4062-ACE1-9C7146D59F84}">
      <dsp:nvSpPr>
        <dsp:cNvPr id="0" name=""/>
        <dsp:cNvSpPr/>
      </dsp:nvSpPr>
      <dsp:spPr>
        <a:xfrm>
          <a:off x="0" y="4829780"/>
          <a:ext cx="5142951" cy="119232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Государство – основной покупатель производимой продукции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05" y="4887985"/>
        <a:ext cx="5026541" cy="1075918"/>
      </dsp:txXfrm>
    </dsp:sp>
    <dsp:sp modelId="{0DA82803-395C-4539-A391-D6B2EF8B4F35}">
      <dsp:nvSpPr>
        <dsp:cNvPr id="0" name=""/>
        <dsp:cNvSpPr/>
      </dsp:nvSpPr>
      <dsp:spPr>
        <a:xfrm>
          <a:off x="0" y="1208878"/>
          <a:ext cx="5142951" cy="119232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Приоритет - строительство </a:t>
          </a: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 развитие мануфактур, которые обеспечивали нужды армии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05" y="1267083"/>
        <a:ext cx="5026541" cy="1075918"/>
      </dsp:txXfrm>
    </dsp:sp>
    <dsp:sp modelId="{79344441-848A-4363-A3C8-E8FE514119E0}">
      <dsp:nvSpPr>
        <dsp:cNvPr id="0" name=""/>
        <dsp:cNvSpPr/>
      </dsp:nvSpPr>
      <dsp:spPr>
        <a:xfrm>
          <a:off x="0" y="0"/>
          <a:ext cx="5142951" cy="119232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Предприятия основывались с оптимальным приближением к источникам сырья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05" y="58205"/>
        <a:ext cx="5026541" cy="1075918"/>
      </dsp:txXfrm>
    </dsp:sp>
    <dsp:sp modelId="{85D4F8DE-F3B2-4868-BF3E-5402B7344DAE}">
      <dsp:nvSpPr>
        <dsp:cNvPr id="0" name=""/>
        <dsp:cNvSpPr/>
      </dsp:nvSpPr>
      <dsp:spPr>
        <a:xfrm>
          <a:off x="0" y="2434956"/>
          <a:ext cx="5142951" cy="119232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Использования дешёвого и низкоквалифицированного труда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05" y="2493161"/>
        <a:ext cx="5026541" cy="1075918"/>
      </dsp:txXfrm>
    </dsp:sp>
    <dsp:sp modelId="{E4CDE522-F34F-4EAA-89E0-733DAAF8434E}">
      <dsp:nvSpPr>
        <dsp:cNvPr id="0" name=""/>
        <dsp:cNvSpPr/>
      </dsp:nvSpPr>
      <dsp:spPr>
        <a:xfrm>
          <a:off x="0" y="3675057"/>
          <a:ext cx="5142951" cy="119232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Привлечение опытных специалистов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05" y="3733262"/>
        <a:ext cx="5026541" cy="10759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E6CB7-7FCC-4980-A314-6F803DD4E2AF}">
      <dsp:nvSpPr>
        <dsp:cNvPr id="0" name=""/>
        <dsp:cNvSpPr/>
      </dsp:nvSpPr>
      <dsp:spPr>
        <a:xfrm rot="5400000">
          <a:off x="2920149" y="534519"/>
          <a:ext cx="1946918" cy="190353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Смола</a:t>
          </a:r>
          <a:endParaRPr lang="ru-RU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255561" y="833699"/>
        <a:ext cx="1276093" cy="1305176"/>
      </dsp:txXfrm>
    </dsp:sp>
    <dsp:sp modelId="{2BEDBCF6-E2CC-4C0C-B328-922386220672}">
      <dsp:nvSpPr>
        <dsp:cNvPr id="0" name=""/>
        <dsp:cNvSpPr/>
      </dsp:nvSpPr>
      <dsp:spPr>
        <a:xfrm>
          <a:off x="4685291" y="1037802"/>
          <a:ext cx="2102007" cy="113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85291" y="1037802"/>
        <a:ext cx="2102007" cy="1130111"/>
      </dsp:txXfrm>
    </dsp:sp>
    <dsp:sp modelId="{1EEB2739-BEBC-4BBE-A121-7209341F7A1E}">
      <dsp:nvSpPr>
        <dsp:cNvPr id="0" name=""/>
        <dsp:cNvSpPr/>
      </dsp:nvSpPr>
      <dsp:spPr>
        <a:xfrm rot="5400000">
          <a:off x="809763" y="552285"/>
          <a:ext cx="1974550" cy="1893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Юфть</a:t>
          </a:r>
          <a:endParaRPr lang="ru-RU" sz="3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59393" y="834101"/>
        <a:ext cx="1275290" cy="1329874"/>
      </dsp:txXfrm>
    </dsp:sp>
    <dsp:sp modelId="{DDBE6129-A124-4B3C-805E-4DCCA9DD9609}">
      <dsp:nvSpPr>
        <dsp:cNvPr id="0" name=""/>
        <dsp:cNvSpPr/>
      </dsp:nvSpPr>
      <dsp:spPr>
        <a:xfrm rot="5400000">
          <a:off x="1805884" y="2271863"/>
          <a:ext cx="2043618" cy="192388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Пенька</a:t>
          </a:r>
        </a:p>
      </dsp:txBody>
      <dsp:txXfrm rot="-5400000">
        <a:off x="2177004" y="2542623"/>
        <a:ext cx="1301377" cy="1382368"/>
      </dsp:txXfrm>
    </dsp:sp>
    <dsp:sp modelId="{58495864-D952-4440-9244-7CF2B2B92939}">
      <dsp:nvSpPr>
        <dsp:cNvPr id="0" name=""/>
        <dsp:cNvSpPr/>
      </dsp:nvSpPr>
      <dsp:spPr>
        <a:xfrm>
          <a:off x="3314" y="2706045"/>
          <a:ext cx="2034201" cy="113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4" y="2706045"/>
        <a:ext cx="2034201" cy="1130111"/>
      </dsp:txXfrm>
    </dsp:sp>
    <dsp:sp modelId="{FEE24481-BF05-4C49-8035-7FE39458E3C9}">
      <dsp:nvSpPr>
        <dsp:cNvPr id="0" name=""/>
        <dsp:cNvSpPr/>
      </dsp:nvSpPr>
      <dsp:spPr>
        <a:xfrm rot="5400000">
          <a:off x="3842947" y="2330662"/>
          <a:ext cx="1957504" cy="17960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Мачтовое дерево</a:t>
          </a:r>
          <a:endParaRPr lang="ru-RU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210682" y="2562705"/>
        <a:ext cx="1222034" cy="1331920"/>
      </dsp:txXfrm>
    </dsp:sp>
    <dsp:sp modelId="{E53690F5-7ABF-4588-B3DA-90AA889515A6}">
      <dsp:nvSpPr>
        <dsp:cNvPr id="0" name=""/>
        <dsp:cNvSpPr/>
      </dsp:nvSpPr>
      <dsp:spPr>
        <a:xfrm rot="5400000">
          <a:off x="2847014" y="4045751"/>
          <a:ext cx="1931813" cy="189929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Железо</a:t>
          </a:r>
          <a:endParaRPr lang="ru-RU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177159" y="4348749"/>
        <a:ext cx="1271523" cy="1293295"/>
      </dsp:txXfrm>
    </dsp:sp>
    <dsp:sp modelId="{B97A5F2B-CF09-4807-ACC9-0B50531355A7}">
      <dsp:nvSpPr>
        <dsp:cNvPr id="0" name=""/>
        <dsp:cNvSpPr/>
      </dsp:nvSpPr>
      <dsp:spPr>
        <a:xfrm>
          <a:off x="4681976" y="4430341"/>
          <a:ext cx="2102007" cy="113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733B3-6ECB-4806-B085-33FECAD8C95B}">
      <dsp:nvSpPr>
        <dsp:cNvPr id="0" name=""/>
        <dsp:cNvSpPr/>
      </dsp:nvSpPr>
      <dsp:spPr>
        <a:xfrm rot="5400000">
          <a:off x="809763" y="4033726"/>
          <a:ext cx="1974550" cy="1893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Поташ</a:t>
          </a:r>
          <a:endParaRPr lang="ru-RU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59393" y="4315542"/>
        <a:ext cx="1275290" cy="13298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100E4-FD4B-4C8F-A032-414E12EC1E16}">
      <dsp:nvSpPr>
        <dsp:cNvPr id="0" name=""/>
        <dsp:cNvSpPr/>
      </dsp:nvSpPr>
      <dsp:spPr>
        <a:xfrm rot="5400000">
          <a:off x="3589737" y="136400"/>
          <a:ext cx="2079707" cy="18093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Смольчуг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006874" y="325307"/>
        <a:ext cx="1245433" cy="1431531"/>
      </dsp:txXfrm>
    </dsp:sp>
    <dsp:sp modelId="{648EC8A3-3F55-47B1-9D39-902D6540A081}">
      <dsp:nvSpPr>
        <dsp:cNvPr id="0" name=""/>
        <dsp:cNvSpPr/>
      </dsp:nvSpPr>
      <dsp:spPr>
        <a:xfrm>
          <a:off x="5589167" y="417161"/>
          <a:ext cx="2320953" cy="124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F3DF0-6FD5-4FA8-B326-97262D0D576D}">
      <dsp:nvSpPr>
        <dsp:cNvPr id="0" name=""/>
        <dsp:cNvSpPr/>
      </dsp:nvSpPr>
      <dsp:spPr>
        <a:xfrm rot="5400000">
          <a:off x="1679428" y="101094"/>
          <a:ext cx="2011534" cy="18093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1813441"/>
                <a:satOff val="1047"/>
                <a:lumOff val="-1921"/>
                <a:alphaOff val="0"/>
                <a:tint val="96000"/>
                <a:lumMod val="100000"/>
              </a:schemeClr>
            </a:gs>
            <a:gs pos="78000">
              <a:schemeClr val="accent2">
                <a:hueOff val="-1813441"/>
                <a:satOff val="1047"/>
                <a:lumOff val="-192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Икра</a:t>
          </a:r>
          <a:endParaRPr lang="ru-RU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066924" y="318407"/>
        <a:ext cx="1236541" cy="1374720"/>
      </dsp:txXfrm>
    </dsp:sp>
    <dsp:sp modelId="{69D7C873-341A-431B-87D2-B140C8D844F0}">
      <dsp:nvSpPr>
        <dsp:cNvPr id="0" name=""/>
        <dsp:cNvSpPr/>
      </dsp:nvSpPr>
      <dsp:spPr>
        <a:xfrm rot="5400000">
          <a:off x="2568733" y="1905760"/>
          <a:ext cx="1970335" cy="178899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3626881"/>
                <a:satOff val="2094"/>
                <a:lumOff val="-3843"/>
                <a:alphaOff val="0"/>
                <a:tint val="96000"/>
                <a:lumMod val="100000"/>
              </a:schemeClr>
            </a:gs>
            <a:gs pos="78000">
              <a:schemeClr val="accent2">
                <a:hueOff val="-3626881"/>
                <a:satOff val="2094"/>
                <a:lumOff val="-384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Ревень</a:t>
          </a:r>
          <a:endParaRPr lang="ru-RU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43849" y="2128365"/>
        <a:ext cx="1220102" cy="1343781"/>
      </dsp:txXfrm>
    </dsp:sp>
    <dsp:sp modelId="{A3C23298-C5FE-4309-9214-5C09B3852ABC}">
      <dsp:nvSpPr>
        <dsp:cNvPr id="0" name=""/>
        <dsp:cNvSpPr/>
      </dsp:nvSpPr>
      <dsp:spPr>
        <a:xfrm>
          <a:off x="423175" y="2182416"/>
          <a:ext cx="2246083" cy="124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E2B63-0B44-4BE0-8FBE-3975680E26B2}">
      <dsp:nvSpPr>
        <dsp:cNvPr id="0" name=""/>
        <dsp:cNvSpPr/>
      </dsp:nvSpPr>
      <dsp:spPr>
        <a:xfrm rot="5400000">
          <a:off x="4563040" y="1901656"/>
          <a:ext cx="2079707" cy="18093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5440322"/>
                <a:satOff val="3142"/>
                <a:lumOff val="-5764"/>
                <a:alphaOff val="0"/>
                <a:tint val="96000"/>
                <a:lumMod val="100000"/>
              </a:schemeClr>
            </a:gs>
            <a:gs pos="78000">
              <a:schemeClr val="accent2">
                <a:hueOff val="-5440322"/>
                <a:satOff val="3142"/>
                <a:lumOff val="-576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Сало</a:t>
          </a:r>
          <a:endParaRPr lang="ru-RU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980177" y="2090563"/>
        <a:ext cx="1245433" cy="1431531"/>
      </dsp:txXfrm>
    </dsp:sp>
    <dsp:sp modelId="{B31E3403-DA8F-4A25-87C8-835CBC204A4A}">
      <dsp:nvSpPr>
        <dsp:cNvPr id="0" name=""/>
        <dsp:cNvSpPr/>
      </dsp:nvSpPr>
      <dsp:spPr>
        <a:xfrm rot="5400000">
          <a:off x="3665664" y="3545893"/>
          <a:ext cx="1867348" cy="180934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7253763"/>
                <a:satOff val="4189"/>
                <a:lumOff val="-7686"/>
                <a:alphaOff val="0"/>
                <a:tint val="96000"/>
                <a:lumMod val="100000"/>
              </a:schemeClr>
            </a:gs>
            <a:gs pos="78000">
              <a:schemeClr val="accent2">
                <a:hueOff val="-7253763"/>
                <a:satOff val="4189"/>
                <a:lumOff val="-768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Лён</a:t>
          </a:r>
          <a:endParaRPr lang="ru-RU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991539" y="3823283"/>
        <a:ext cx="1215597" cy="1254566"/>
      </dsp:txXfrm>
    </dsp:sp>
    <dsp:sp modelId="{A69C6E2D-6DE4-4875-BB0A-35F96C8B6619}">
      <dsp:nvSpPr>
        <dsp:cNvPr id="0" name=""/>
        <dsp:cNvSpPr/>
      </dsp:nvSpPr>
      <dsp:spPr>
        <a:xfrm>
          <a:off x="5589167" y="3947671"/>
          <a:ext cx="2320953" cy="124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1F6A1-A524-4896-8A78-4A7D5ADEB4BF}">
      <dsp:nvSpPr>
        <dsp:cNvPr id="0" name=""/>
        <dsp:cNvSpPr/>
      </dsp:nvSpPr>
      <dsp:spPr>
        <a:xfrm rot="5400000">
          <a:off x="1653074" y="3571515"/>
          <a:ext cx="1863334" cy="168144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tint val="96000"/>
                <a:lumMod val="100000"/>
              </a:schemeClr>
            </a:gs>
            <a:gs pos="78000">
              <a:schemeClr val="accent2">
                <a:hueOff val="-9067203"/>
                <a:satOff val="5236"/>
                <a:lumOff val="-96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Воск</a:t>
          </a:r>
          <a:endParaRPr lang="ru-RU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010582" y="3775967"/>
        <a:ext cx="1148318" cy="12725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3C9ED-CE12-4E04-A239-13A671F51CE9}">
      <dsp:nvSpPr>
        <dsp:cNvPr id="0" name=""/>
        <dsp:cNvSpPr/>
      </dsp:nvSpPr>
      <dsp:spPr>
        <a:xfrm>
          <a:off x="0" y="31452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5B5E77-1F8D-42DF-9CCC-2E3EF1B6D550}">
      <dsp:nvSpPr>
        <dsp:cNvPr id="0" name=""/>
        <dsp:cNvSpPr/>
      </dsp:nvSpPr>
      <dsp:spPr>
        <a:xfrm>
          <a:off x="545033" y="4565"/>
          <a:ext cx="7630469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Лошадные</a:t>
          </a:r>
          <a:endParaRPr lang="en-US" sz="3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34827"/>
        <a:ext cx="7569945" cy="559396"/>
      </dsp:txXfrm>
    </dsp:sp>
    <dsp:sp modelId="{6345EA29-804D-467C-BC97-807A5A1B0E38}">
      <dsp:nvSpPr>
        <dsp:cNvPr id="0" name=""/>
        <dsp:cNvSpPr/>
      </dsp:nvSpPr>
      <dsp:spPr>
        <a:xfrm>
          <a:off x="0" y="126708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9A0CB1-DC03-4033-9CAC-B4ECE879F00A}">
      <dsp:nvSpPr>
        <dsp:cNvPr id="0" name=""/>
        <dsp:cNvSpPr/>
      </dsp:nvSpPr>
      <dsp:spPr>
        <a:xfrm>
          <a:off x="545033" y="957125"/>
          <a:ext cx="7630469" cy="6199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Отработочные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987387"/>
        <a:ext cx="7569945" cy="559396"/>
      </dsp:txXfrm>
    </dsp:sp>
    <dsp:sp modelId="{110E0753-B1E9-419A-920A-602C6F73AAE8}">
      <dsp:nvSpPr>
        <dsp:cNvPr id="0" name=""/>
        <dsp:cNvSpPr/>
      </dsp:nvSpPr>
      <dsp:spPr>
        <a:xfrm>
          <a:off x="0" y="221964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E7A468-7E37-44CF-9880-15CF2A6834E0}">
      <dsp:nvSpPr>
        <dsp:cNvPr id="0" name=""/>
        <dsp:cNvSpPr/>
      </dsp:nvSpPr>
      <dsp:spPr>
        <a:xfrm>
          <a:off x="545033" y="1909685"/>
          <a:ext cx="7630469" cy="6199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Подводные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1939947"/>
        <a:ext cx="7569945" cy="559396"/>
      </dsp:txXfrm>
    </dsp:sp>
    <dsp:sp modelId="{F1F6E976-CBC6-4E83-8293-5FD89CCEBC75}">
      <dsp:nvSpPr>
        <dsp:cNvPr id="0" name=""/>
        <dsp:cNvSpPr/>
      </dsp:nvSpPr>
      <dsp:spPr>
        <a:xfrm>
          <a:off x="0" y="317220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C52553-1B19-4E2C-AD00-08C710532F4E}">
      <dsp:nvSpPr>
        <dsp:cNvPr id="0" name=""/>
        <dsp:cNvSpPr/>
      </dsp:nvSpPr>
      <dsp:spPr>
        <a:xfrm>
          <a:off x="545033" y="2862245"/>
          <a:ext cx="7630469" cy="6199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Денежные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2892507"/>
        <a:ext cx="7569945" cy="559396"/>
      </dsp:txXfrm>
    </dsp:sp>
    <dsp:sp modelId="{569B07B6-E86C-4C8C-96EF-07FE8F39506F}">
      <dsp:nvSpPr>
        <dsp:cNvPr id="0" name=""/>
        <dsp:cNvSpPr/>
      </dsp:nvSpPr>
      <dsp:spPr>
        <a:xfrm>
          <a:off x="0" y="412476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196287-02F2-4E96-8FBC-42131BB4EDC2}">
      <dsp:nvSpPr>
        <dsp:cNvPr id="0" name=""/>
        <dsp:cNvSpPr/>
      </dsp:nvSpPr>
      <dsp:spPr>
        <a:xfrm>
          <a:off x="545033" y="3814805"/>
          <a:ext cx="7630469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Людские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3845067"/>
        <a:ext cx="7569945" cy="559396"/>
      </dsp:txXfrm>
    </dsp:sp>
    <dsp:sp modelId="{BE1837A9-41F2-4417-8B10-C74F1675B913}">
      <dsp:nvSpPr>
        <dsp:cNvPr id="0" name=""/>
        <dsp:cNvSpPr/>
      </dsp:nvSpPr>
      <dsp:spPr>
        <a:xfrm>
          <a:off x="0" y="5077325"/>
          <a:ext cx="1090067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DCB299-996F-4F1E-B2B8-D231DFD14C69}">
      <dsp:nvSpPr>
        <dsp:cNvPr id="0" name=""/>
        <dsp:cNvSpPr/>
      </dsp:nvSpPr>
      <dsp:spPr>
        <a:xfrm>
          <a:off x="545033" y="4767365"/>
          <a:ext cx="7630469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414" tIns="0" rIns="28841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Натуральные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5295" y="4797627"/>
        <a:ext cx="7569945" cy="5593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4075F-63F0-411D-898A-69FA2F50C5FC}">
      <dsp:nvSpPr>
        <dsp:cNvPr id="0" name=""/>
        <dsp:cNvSpPr/>
      </dsp:nvSpPr>
      <dsp:spPr>
        <a:xfrm>
          <a:off x="309719" y="0"/>
          <a:ext cx="5201345" cy="1221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 1700 г. прекратились выборы патриарха</a:t>
          </a:r>
          <a:endParaRPr lang="ru-RU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5485" y="35766"/>
        <a:ext cx="5129813" cy="1149600"/>
      </dsp:txXfrm>
    </dsp:sp>
    <dsp:sp modelId="{E403775E-8B73-4915-BDF3-CD29E8CC3491}">
      <dsp:nvSpPr>
        <dsp:cNvPr id="0" name=""/>
        <dsp:cNvSpPr/>
      </dsp:nvSpPr>
      <dsp:spPr>
        <a:xfrm rot="5400000">
          <a:off x="2681430" y="1251660"/>
          <a:ext cx="457924" cy="54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 rot="-5400000">
        <a:off x="2745540" y="1297453"/>
        <a:ext cx="329705" cy="320547"/>
      </dsp:txXfrm>
    </dsp:sp>
    <dsp:sp modelId="{16475875-B58A-4002-8CC5-E16967963AA4}">
      <dsp:nvSpPr>
        <dsp:cNvPr id="0" name=""/>
        <dsp:cNvSpPr/>
      </dsp:nvSpPr>
      <dsp:spPr>
        <a:xfrm>
          <a:off x="371096" y="1831698"/>
          <a:ext cx="5078591" cy="1221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 1701 г. был восстановлен Монастырский приказ</a:t>
          </a:r>
          <a:endParaRPr lang="ru-RU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862" y="1867464"/>
        <a:ext cx="5007059" cy="1149600"/>
      </dsp:txXfrm>
    </dsp:sp>
    <dsp:sp modelId="{B1B70FF0-C4E2-4BD6-B726-F103F31A4919}">
      <dsp:nvSpPr>
        <dsp:cNvPr id="0" name=""/>
        <dsp:cNvSpPr/>
      </dsp:nvSpPr>
      <dsp:spPr>
        <a:xfrm rot="5400000">
          <a:off x="2681430" y="3083358"/>
          <a:ext cx="457924" cy="54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 rot="-5400000">
        <a:off x="2745540" y="3129151"/>
        <a:ext cx="329705" cy="320547"/>
      </dsp:txXfrm>
    </dsp:sp>
    <dsp:sp modelId="{0E457CE7-3F50-4799-AC48-1EC40FA7114E}">
      <dsp:nvSpPr>
        <dsp:cNvPr id="0" name=""/>
        <dsp:cNvSpPr/>
      </dsp:nvSpPr>
      <dsp:spPr>
        <a:xfrm>
          <a:off x="279031" y="3663396"/>
          <a:ext cx="5262721" cy="1221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1721 г. – учреждение Синода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797" y="3699162"/>
        <a:ext cx="5191189" cy="114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CD252-29B0-4ED7-865B-8F4A167F9089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E6CD-1629-4A94-BA1F-DC735DC4A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59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AE6CD-1629-4A94-BA1F-DC735DC4A7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726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AE6CD-1629-4A94-BA1F-DC735DC4A7D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88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08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20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7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135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252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479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35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432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195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805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7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126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30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15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328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426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237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39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856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06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79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8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7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7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32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78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15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26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10D8A-BB6E-4827-B840-CC6E1D8C491A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D40D608-9531-4EE4-B955-B21069FB75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75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.ru/digital-pet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4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602068-CE79-48AE-AB2F-6AABA0DA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74" y="369803"/>
            <a:ext cx="4950672" cy="502139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A1A30F-9847-4A99-837E-429F942EA981}"/>
              </a:ext>
            </a:extLst>
          </p:cNvPr>
          <p:cNvSpPr/>
          <p:nvPr/>
        </p:nvSpPr>
        <p:spPr>
          <a:xfrm>
            <a:off x="1405234" y="5432961"/>
            <a:ext cx="851329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Российское государство при Петре </a:t>
            </a:r>
          </a:p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Великом – «цивилизация с кнутом в руке»</a:t>
            </a:r>
            <a:endParaRPr lang="ru-RU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2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6" b="1872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F204A74C-5B15-4FE0-90A0-171FFB323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6" b="109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647"/>
            <a:ext cx="10405971" cy="714329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405971" y="6197791"/>
            <a:ext cx="2697016" cy="66020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https://www.sber.ru/digital-petr/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72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8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20693-20A5-4377-9545-DF4FA16B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89" y="0"/>
            <a:ext cx="12246389" cy="6858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9DF02AE4-8D08-4936-BC4F-7453F3F3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32" y="1267212"/>
            <a:ext cx="7166581" cy="4120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4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Этапы:</a:t>
            </a:r>
          </a:p>
          <a:p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«Датский» (1700—1701)</a:t>
            </a:r>
          </a:p>
          <a:p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«Польский» (1701—1706) </a:t>
            </a:r>
          </a:p>
          <a:p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«Русский» (1707—1709) </a:t>
            </a:r>
          </a:p>
          <a:p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«Турецкий» (1709—1714)</a:t>
            </a:r>
          </a:p>
          <a:p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«Норвежско-шведский» </a:t>
            </a:r>
          </a:p>
          <a:p>
            <a:pPr marL="0" indent="0">
              <a:buNone/>
            </a:pPr>
            <a:r>
              <a:rPr lang="ru-RU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(1714—1721)</a:t>
            </a:r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13932" y="224840"/>
            <a:ext cx="8596668" cy="13208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5400" b="1" dirty="0"/>
              <a:t>Северная война</a:t>
            </a:r>
          </a:p>
        </p:txBody>
      </p:sp>
    </p:spTree>
    <p:extLst>
      <p:ext uri="{BB962C8B-B14F-4D97-AF65-F5344CB8AC3E}">
        <p14:creationId xmlns:p14="http://schemas.microsoft.com/office/powerpoint/2010/main" val="359254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Объект 2">
            <a:extLst>
              <a:ext uri="{FF2B5EF4-FFF2-40B4-BE49-F238E27FC236}">
                <a16:creationId xmlns:a16="http://schemas.microsoft.com/office/drawing/2014/main" id="{669D0006-7E1C-4FB3-B590-82EDB8AC2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37361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-182888" y="685954"/>
            <a:ext cx="991801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рекрутских наборов</a:t>
            </a:r>
            <a:endParaRPr lang="ru-RU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4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7C2F5AAF-9916-4873-BD94-C137425B8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01007"/>
              </p:ext>
            </p:extLst>
          </p:nvPr>
        </p:nvGraphicFramePr>
        <p:xfrm>
          <a:off x="764695" y="1852998"/>
          <a:ext cx="10840190" cy="499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5E80C54-36AB-4439-B32D-0FCFC42F6F23}"/>
              </a:ext>
            </a:extLst>
          </p:cNvPr>
          <p:cNvCxnSpPr>
            <a:cxnSpLocks/>
          </p:cNvCxnSpPr>
          <p:nvPr/>
        </p:nvCxnSpPr>
        <p:spPr>
          <a:xfrm flipH="1">
            <a:off x="3043648" y="3630853"/>
            <a:ext cx="1730706" cy="836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3AA6934-59D5-47F2-8F05-ED2B3A092593}"/>
              </a:ext>
            </a:extLst>
          </p:cNvPr>
          <p:cNvCxnSpPr>
            <a:cxnSpLocks/>
          </p:cNvCxnSpPr>
          <p:nvPr/>
        </p:nvCxnSpPr>
        <p:spPr>
          <a:xfrm>
            <a:off x="7694023" y="3742278"/>
            <a:ext cx="1946366" cy="86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842597" y="429401"/>
            <a:ext cx="106843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Экономические преобразования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848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Заголовок 1">
            <a:extLst>
              <a:ext uri="{FF2B5EF4-FFF2-40B4-BE49-F238E27FC236}">
                <a16:creationId xmlns:a16="http://schemas.microsoft.com/office/drawing/2014/main" id="{38B29835-8EB1-49A5-A6F2-43FF5E426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1209"/>
              </p:ext>
            </p:extLst>
          </p:nvPr>
        </p:nvGraphicFramePr>
        <p:xfrm>
          <a:off x="6673911" y="526472"/>
          <a:ext cx="5142951" cy="602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293354-2A27-4F38-BF6C-94C07C79371A}"/>
              </a:ext>
            </a:extLst>
          </p:cNvPr>
          <p:cNvSpPr/>
          <p:nvPr/>
        </p:nvSpPr>
        <p:spPr>
          <a:xfrm>
            <a:off x="375138" y="164905"/>
            <a:ext cx="616935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черты мануфактурного производства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FA8A75-445E-4E0B-A475-F961AC87E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" y="1273711"/>
            <a:ext cx="6169353" cy="5274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314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349933421"/>
              </p:ext>
            </p:extLst>
          </p:nvPr>
        </p:nvGraphicFramePr>
        <p:xfrm>
          <a:off x="0" y="920648"/>
          <a:ext cx="6787299" cy="654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50928784"/>
              </p:ext>
            </p:extLst>
          </p:nvPr>
        </p:nvGraphicFramePr>
        <p:xfrm>
          <a:off x="3233393" y="1351522"/>
          <a:ext cx="8333296" cy="550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068528" y="271269"/>
            <a:ext cx="7792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Монополия на товары: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0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0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15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19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20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DC19329E-093C-48AD-9EA6-B5D0CAB68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608626"/>
              </p:ext>
            </p:extLst>
          </p:nvPr>
        </p:nvGraphicFramePr>
        <p:xfrm>
          <a:off x="842598" y="1246909"/>
          <a:ext cx="10900670" cy="561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20063" y="178549"/>
            <a:ext cx="1254574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Государственные налоги и повинности</a:t>
            </a:r>
            <a:endParaRPr lang="ru-RU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224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Isosceles Triangle 30">
            <a:extLst>
              <a:ext uri="{FF2B5EF4-FFF2-40B4-BE49-F238E27FC236}">
                <a16:creationId xmlns:a16="http://schemas.microsoft.com/office/drawing/2014/main" id="{AAE91109-6523-4FB6-AAD7-035E8C413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52">
            <a:extLst>
              <a:ext uri="{FF2B5EF4-FFF2-40B4-BE49-F238E27FC236}">
                <a16:creationId xmlns:a16="http://schemas.microsoft.com/office/drawing/2014/main" id="{66483CF5-F8B0-4027-AF91-2B9EA26078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8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EF4CAD-0802-4E16-AC51-4DD83B2787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BD7DEA-A77B-4C15-A0C4-0343479F7A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B532CFB-8BEF-4A27-A25B-690BD21E89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68D1C50A-F4EA-4F14-B923-B154D938D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61BD1D5E-05D0-4B4D-885D-46907A71CD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D5B97-120B-4842-8197-2FFDDB61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400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D3CD8986-A9A0-4D27-87EB-08D0973271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71C46AE8-0B3A-43F1-96FC-F5AA49C2B0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C7D29A34-DA83-48B9-AE26-667A5A42B6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685B99FF-7D64-4CD6-86AC-F6210756E1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4" descr="Портрет Петра Великого. Гравюра с картины Беннера.">
            <a:extLst>
              <a:ext uri="{FF2B5EF4-FFF2-40B4-BE49-F238E27FC236}">
                <a16:creationId xmlns:a16="http://schemas.microsoft.com/office/drawing/2014/main" id="{03D7E5C4-09BA-4D4E-AEC1-C910DF11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/>
          <a:stretch/>
        </p:blipFill>
        <p:spPr bwMode="auto">
          <a:xfrm>
            <a:off x="7086750" y="10"/>
            <a:ext cx="5105250" cy="6857990"/>
          </a:xfrm>
          <a:custGeom>
            <a:avLst/>
            <a:gdLst/>
            <a:ahLst/>
            <a:cxnLst/>
            <a:rect l="l" t="t" r="r" b="b"/>
            <a:pathLst>
              <a:path w="5105250" h="6858000">
                <a:moveTo>
                  <a:pt x="1027763" y="0"/>
                </a:moveTo>
                <a:lnTo>
                  <a:pt x="5105250" y="0"/>
                </a:lnTo>
                <a:lnTo>
                  <a:pt x="5105250" y="6858000"/>
                </a:lnTo>
                <a:lnTo>
                  <a:pt x="0" y="6858000"/>
                </a:lnTo>
                <a:lnTo>
                  <a:pt x="26597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Н. Ге. Пётр I допрашивает царевича Алексея.">
            <a:extLst>
              <a:ext uri="{FF2B5EF4-FFF2-40B4-BE49-F238E27FC236}">
                <a16:creationId xmlns:a16="http://schemas.microsoft.com/office/drawing/2014/main" id="{590245DF-1CF6-4174-9811-4EE06FCD3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6" r="15187" b="-2"/>
          <a:stretch/>
        </p:blipFill>
        <p:spPr bwMode="auto">
          <a:xfrm>
            <a:off x="3271515" y="10"/>
            <a:ext cx="4820935" cy="6857990"/>
          </a:xfrm>
          <a:custGeom>
            <a:avLst/>
            <a:gdLst/>
            <a:ahLst/>
            <a:cxnLst/>
            <a:rect l="l" t="t" r="r" b="b"/>
            <a:pathLst>
              <a:path w="4820935" h="6858000">
                <a:moveTo>
                  <a:pt x="1027763" y="0"/>
                </a:moveTo>
                <a:lnTo>
                  <a:pt x="4820935" y="0"/>
                </a:lnTo>
                <a:lnTo>
                  <a:pt x="4792619" y="189570"/>
                </a:lnTo>
                <a:lnTo>
                  <a:pt x="4789235" y="189570"/>
                </a:lnTo>
                <a:lnTo>
                  <a:pt x="3793172" y="6858000"/>
                </a:lnTo>
                <a:lnTo>
                  <a:pt x="0" y="6858000"/>
                </a:lnTo>
                <a:lnTo>
                  <a:pt x="26598" y="6679936"/>
                </a:lnTo>
                <a:lnTo>
                  <a:pt x="29982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Ж. Натье. Портрет Петра I в рыцарских доспехаха. ">
            <a:extLst>
              <a:ext uri="{FF2B5EF4-FFF2-40B4-BE49-F238E27FC236}">
                <a16:creationId xmlns:a16="http://schemas.microsoft.com/office/drawing/2014/main" id="{0BA0453B-C6CC-43A7-8177-C9569E1B6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4239"/>
          <a:stretch/>
        </p:blipFill>
        <p:spPr bwMode="auto">
          <a:xfrm>
            <a:off x="-1" y="10"/>
            <a:ext cx="4319259" cy="6857990"/>
          </a:xfrm>
          <a:custGeom>
            <a:avLst/>
            <a:gdLst/>
            <a:ahLst/>
            <a:cxnLst/>
            <a:rect l="l" t="t" r="r" b="b"/>
            <a:pathLst>
              <a:path w="4319259" h="6858000">
                <a:moveTo>
                  <a:pt x="0" y="0"/>
                </a:moveTo>
                <a:lnTo>
                  <a:pt x="4319259" y="0"/>
                </a:lnTo>
                <a:lnTo>
                  <a:pt x="4290943" y="189570"/>
                </a:lnTo>
                <a:lnTo>
                  <a:pt x="4287560" y="189570"/>
                </a:lnTo>
                <a:lnTo>
                  <a:pt x="32914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9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B29FDFE-1038-4368-AF1E-749E2F69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" y="609600"/>
            <a:ext cx="8878595" cy="87956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категории крестьян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26712C9-CECE-4510-91F2-92055FD38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577" y="1825074"/>
            <a:ext cx="4325792" cy="57626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Приписные крестьяне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23E9C21-25BC-4F89-A8A4-066FAECC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577" y="2401337"/>
            <a:ext cx="4325791" cy="3847064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Крестьяне, которые вместо уплаты подушной подати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работали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казённых или частных заводах и фабриках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B8AB124-DE34-4057-BE3F-BE35FAEE5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825074"/>
            <a:ext cx="4325790" cy="5762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Посессионные крестьяне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6E83B95-543D-43F0-BC64-4BD2AFAB5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401337"/>
            <a:ext cx="4325789" cy="3847064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Крестьяне, прикреплённые к определённой мануфактуре и работавшие на ней. Не могли быть проданы отдельно от мануфактуры.</a:t>
            </a:r>
          </a:p>
        </p:txBody>
      </p:sp>
    </p:spTree>
    <p:extLst>
      <p:ext uri="{BB962C8B-B14F-4D97-AF65-F5344CB8AC3E}">
        <p14:creationId xmlns:p14="http://schemas.microsoft.com/office/powerpoint/2010/main" val="56271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ÐÐ°ÑÑÐ¸Ð½ÐºÐ¸ Ð¿Ð¾ Ð·Ð°Ð¿ÑÐ¾ÑÑ ÐÑÐ±ÐµÑÐ½ÑÐºÐ°Ñ ÑÐµÑÐ¾ÑÐ¼Ð° Ð¿ÐµÑÑÐ° 1">
            <a:extLst>
              <a:ext uri="{FF2B5EF4-FFF2-40B4-BE49-F238E27FC236}">
                <a16:creationId xmlns:a16="http://schemas.microsoft.com/office/drawing/2014/main" id="{DFDC8095-44A9-47BE-B2F6-5B8E1A38A2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6" y="1494222"/>
            <a:ext cx="8770443" cy="52483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71686" y="267854"/>
            <a:ext cx="79432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/>
                <a:solidFill>
                  <a:schemeClr val="accent3"/>
                </a:solidFill>
                <a:effectLst/>
              </a:rPr>
              <a:t>Губернская реформа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894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ÐÐ°ÑÑÐ¸Ð½ÐºÐ¸ Ð¿Ð¾ Ð·Ð°Ð¿ÑÐ¾ÑÑ ÑÑÑÑÐºÑÑÑÐ° Ð³Ð»Ð°Ð²Ð½ÑÐ¹ Ð¼Ð°Ð³Ð¸ÑÑÑÐ°Ñ ÐÑÑÑ I">
            <a:extLst>
              <a:ext uri="{FF2B5EF4-FFF2-40B4-BE49-F238E27FC236}">
                <a16:creationId xmlns:a16="http://schemas.microsoft.com/office/drawing/2014/main" id="{A54F99C5-AC55-4EA7-BC4C-A4A4F0A2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946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42D16-023A-4DC9-A3F4-B40B3E32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816" y="278432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Учреждение коллегий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6ECD5-8F3B-4596-A67E-E4DC45D5C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803" y="292943"/>
            <a:ext cx="4763558" cy="618623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иностранных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адмиралтейская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Штатс-коллегия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(ведомство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расходов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Камер-коллегия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(ведомство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доходов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Юстиц-коллегия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судебная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Ревизион-коллегия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(финансовый контроль)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Коммерц-коллегия 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торговая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Мануфактур-коллегия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(промышленность)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Берг-коллегия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горное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дело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Вотчинная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коллегия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(промышленность)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Магистрат 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городское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управление)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8454B48-73E5-4D71-8BE7-C58DF7275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1" r="744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766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ÐÐ°ÑÑÐ¸Ð½ÐºÐ¸ Ð¿Ð¾ Ð·Ð°Ð¿ÑÐ¾ÑÑ Ð¢Ð°Ð±ÐµÐ»Ñ Ð¾ ÑÐ°Ð½Ð³Ð°Ñ">
            <a:extLst>
              <a:ext uri="{FF2B5EF4-FFF2-40B4-BE49-F238E27FC236}">
                <a16:creationId xmlns:a16="http://schemas.microsoft.com/office/drawing/2014/main" id="{99B3A2E4-6F70-4270-9887-879654D0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3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512851333"/>
              </p:ext>
            </p:extLst>
          </p:nvPr>
        </p:nvGraphicFramePr>
        <p:xfrm>
          <a:off x="589251" y="1450108"/>
          <a:ext cx="5820785" cy="4884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Группа 5"/>
          <p:cNvGrpSpPr/>
          <p:nvPr/>
        </p:nvGrpSpPr>
        <p:grpSpPr>
          <a:xfrm>
            <a:off x="6853381" y="618836"/>
            <a:ext cx="4488873" cy="5824297"/>
            <a:chOff x="6762978" y="452582"/>
            <a:chExt cx="4257985" cy="5275148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4" name="Объект 7">
              <a:extLst>
                <a:ext uri="{FF2B5EF4-FFF2-40B4-BE49-F238E27FC236}">
                  <a16:creationId xmlns:a16="http://schemas.microsoft.com/office/drawing/2014/main" id="{EA617F81-23EC-4591-BF9C-812241B4F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978" y="452582"/>
              <a:ext cx="4257985" cy="51768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 prst="convex"/>
              <a:contourClr>
                <a:srgbClr val="333333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5B9C29-8C66-4693-AD4D-036AD5C8D4C3}"/>
                </a:ext>
              </a:extLst>
            </p:cNvPr>
            <p:cNvSpPr txBox="1"/>
            <p:nvPr/>
          </p:nvSpPr>
          <p:spPr>
            <a:xfrm>
              <a:off x="7264150" y="5266065"/>
              <a:ext cx="3255640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Феофан Прокопович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367892" y="360371"/>
            <a:ext cx="648548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Государство и церковь</a:t>
            </a:r>
            <a:endParaRPr lang="ru-RU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77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Объект 5">
            <a:extLst>
              <a:ext uri="{FF2B5EF4-FFF2-40B4-BE49-F238E27FC236}">
                <a16:creationId xmlns:a16="http://schemas.microsoft.com/office/drawing/2014/main" id="{2845B898-D432-407F-B4C4-BE4F2FFF38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703445" y="5605812"/>
            <a:ext cx="3600700" cy="77911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С.М. Соловьев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02463-AB20-4290-8878-58CEADAD53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" y="646545"/>
            <a:ext cx="3600700" cy="4695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лачко с текстом: прямоугольное со скругленными углами 1">
            <a:extLst>
              <a:ext uri="{FF2B5EF4-FFF2-40B4-BE49-F238E27FC236}">
                <a16:creationId xmlns:a16="http://schemas.microsoft.com/office/drawing/2014/main" id="{0083855A-2E25-4485-AE66-F594E3598091}"/>
              </a:ext>
            </a:extLst>
          </p:cNvPr>
          <p:cNvSpPr/>
          <p:nvPr/>
        </p:nvSpPr>
        <p:spPr>
          <a:xfrm>
            <a:off x="5040088" y="425709"/>
            <a:ext cx="6988628" cy="4611188"/>
          </a:xfrm>
          <a:prstGeom prst="wedgeRoundRectCallout">
            <a:avLst>
              <a:gd name="adj1" fmla="val -76869"/>
              <a:gd name="adj2" fmla="val -290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 не был вовсе славолюбцем-завоевателем и в этом явился полным представителем своего народа, не завоевательного по природе племени и по условиям своей исторической жизни. Гений Петра высказался в ясном уразумении положения своего народа, он сознал, что его обязанность — вывести слабый, бедный, почти неизвестный народ из этого печального положения посредством цивилизации.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38345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прямоугольное со скругленными углами 1">
            <a:extLst>
              <a:ext uri="{FF2B5EF4-FFF2-40B4-BE49-F238E27FC236}">
                <a16:creationId xmlns:a16="http://schemas.microsoft.com/office/drawing/2014/main" id="{F37F830A-E568-481F-959E-5E4EC51CDDF4}"/>
              </a:ext>
            </a:extLst>
          </p:cNvPr>
          <p:cNvSpPr/>
          <p:nvPr/>
        </p:nvSpPr>
        <p:spPr>
          <a:xfrm>
            <a:off x="6096000" y="2331217"/>
            <a:ext cx="5812971" cy="4435343"/>
          </a:xfrm>
          <a:prstGeom prst="wedgeRoundRectCallout">
            <a:avLst>
              <a:gd name="adj1" fmla="val -72474"/>
              <a:gd name="adj2" fmla="val -380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«...сия страсть к новым для нас обычаям преступила в нем границы благоразумия. Петр не хотел вникнуть в истину, что дух народный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составляет нравственное могущество государств, подобно физическому, нужное для их твердости. Сей дух и вера спасли Россию во времена самозванцев...»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63A73A-5311-40BF-B5BC-E4247344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399993"/>
            <a:ext cx="3688581" cy="49165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000AD-6EDC-487E-A41D-253636FF5612}"/>
              </a:ext>
            </a:extLst>
          </p:cNvPr>
          <p:cNvSpPr txBox="1"/>
          <p:nvPr/>
        </p:nvSpPr>
        <p:spPr>
          <a:xfrm>
            <a:off x="1611295" y="5682344"/>
            <a:ext cx="24776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Н. М. Карамзин</a:t>
            </a:r>
          </a:p>
        </p:txBody>
      </p:sp>
    </p:spTree>
    <p:extLst>
      <p:ext uri="{BB962C8B-B14F-4D97-AF65-F5344CB8AC3E}">
        <p14:creationId xmlns:p14="http://schemas.microsoft.com/office/powerpoint/2010/main" val="4593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8E24A62-95A9-42B5-8C71-C0A9D878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88" y="1164376"/>
            <a:ext cx="4087121" cy="4387337"/>
          </a:xfrm>
          <a:prstGeom prst="ellipse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4DD6E16-9626-47E7-97C1-D8ECB4FEE048}"/>
              </a:ext>
            </a:extLst>
          </p:cNvPr>
          <p:cNvSpPr txBox="1">
            <a:spLocks/>
          </p:cNvSpPr>
          <p:nvPr/>
        </p:nvSpPr>
        <p:spPr>
          <a:xfrm>
            <a:off x="8471989" y="5662549"/>
            <a:ext cx="2798718" cy="849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Крестьянин Старцев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2BE95F26-A097-4E7B-8FC4-7A81B8456357}"/>
              </a:ext>
            </a:extLst>
          </p:cNvPr>
          <p:cNvSpPr/>
          <p:nvPr/>
        </p:nvSpPr>
        <p:spPr>
          <a:xfrm>
            <a:off x="249381" y="1505527"/>
            <a:ext cx="7185891" cy="4461164"/>
          </a:xfrm>
          <a:prstGeom prst="wedgeRoundRectCallout">
            <a:avLst>
              <a:gd name="adj1" fmla="val 69393"/>
              <a:gd name="adj2" fmla="val -3575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Какой это царь, он антихрист, а не царь, царство свое покинул и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знаетца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немцами и живет все в Немецкой слободе, в среду и в пятку ест мясо.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Инова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антихриста не ждите, тот он антихрист</a:t>
            </a:r>
          </a:p>
        </p:txBody>
      </p:sp>
    </p:spTree>
    <p:extLst>
      <p:ext uri="{BB962C8B-B14F-4D97-AF65-F5344CB8AC3E}">
        <p14:creationId xmlns:p14="http://schemas.microsoft.com/office/powerpoint/2010/main" val="1094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ttps://avatars.mds.yandex.net/get-zen_doc/3994559/pub_603d67208c22e678cfd55c5e_6040b9340ea3ae5d4c7746c7/scale_1200">
            <a:extLst>
              <a:ext uri="{FF2B5EF4-FFF2-40B4-BE49-F238E27FC236}">
                <a16:creationId xmlns:a16="http://schemas.microsoft.com/office/drawing/2014/main" id="{DE5415DF-B355-4737-A9CA-E73C2337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846" y="789922"/>
            <a:ext cx="4763557" cy="52696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Объект 2">
            <a:extLst>
              <a:ext uri="{FF2B5EF4-FFF2-40B4-BE49-F238E27FC236}">
                <a16:creationId xmlns:a16="http://schemas.microsoft.com/office/drawing/2014/main" id="{C9A4B9C1-4A7F-4674-9109-BEB9A8D79C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565820"/>
              </p:ext>
            </p:extLst>
          </p:nvPr>
        </p:nvGraphicFramePr>
        <p:xfrm>
          <a:off x="561703" y="1722281"/>
          <a:ext cx="11288552" cy="5011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281784" y="798951"/>
            <a:ext cx="1002229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Реформы первых Романовых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6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F591D7D-E0EF-43AE-AC88-E2216C458B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0" y="689315"/>
            <a:ext cx="10715856" cy="54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B7FF4373-E1E7-4141-8652-CDCE437A44B7}"/>
              </a:ext>
            </a:extLst>
          </p:cNvPr>
          <p:cNvSpPr/>
          <p:nvPr/>
        </p:nvSpPr>
        <p:spPr>
          <a:xfrm>
            <a:off x="7771189" y="1682972"/>
            <a:ext cx="235874" cy="2110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C7041AB-BEE4-4D5B-BFDB-39DE4E9BBBCB}"/>
              </a:ext>
            </a:extLst>
          </p:cNvPr>
          <p:cNvSpPr/>
          <p:nvPr/>
        </p:nvSpPr>
        <p:spPr>
          <a:xfrm>
            <a:off x="4067002" y="1682973"/>
            <a:ext cx="235874" cy="211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A621247-861E-4012-A379-85D291DEA788}"/>
              </a:ext>
            </a:extLst>
          </p:cNvPr>
          <p:cNvSpPr/>
          <p:nvPr/>
        </p:nvSpPr>
        <p:spPr>
          <a:xfrm>
            <a:off x="677334" y="1564755"/>
            <a:ext cx="8495293" cy="8491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Руководящая роль государства во всех сферах жизни российского общества.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6CB9069-7212-45B5-904C-09DE081DBCC3}"/>
              </a:ext>
            </a:extLst>
          </p:cNvPr>
          <p:cNvSpPr/>
          <p:nvPr/>
        </p:nvSpPr>
        <p:spPr>
          <a:xfrm>
            <a:off x="677333" y="3593109"/>
            <a:ext cx="8495294" cy="8510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Функционирование государства и общества по принятым законам.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84F3E5C-DA31-44E1-8F1A-0E197EC24464}"/>
              </a:ext>
            </a:extLst>
          </p:cNvPr>
          <p:cNvSpPr/>
          <p:nvPr/>
        </p:nvSpPr>
        <p:spPr>
          <a:xfrm>
            <a:off x="677333" y="4646169"/>
            <a:ext cx="8495294" cy="85103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Государство и общество должно основываться на принципах воинского подразделения.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0EC6ACA-380A-4B9A-A56B-74DC4A4A4C11}"/>
              </a:ext>
            </a:extLst>
          </p:cNvPr>
          <p:cNvSpPr/>
          <p:nvPr/>
        </p:nvSpPr>
        <p:spPr>
          <a:xfrm>
            <a:off x="677333" y="2577968"/>
            <a:ext cx="8495294" cy="8510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Царь – единственный, кто знает, что необходимо его народу.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5B6167-CFC1-4BC7-82AF-6AAE1D59AF77}"/>
              </a:ext>
            </a:extLst>
          </p:cNvPr>
          <p:cNvSpPr/>
          <p:nvPr/>
        </p:nvSpPr>
        <p:spPr>
          <a:xfrm>
            <a:off x="677333" y="5663863"/>
            <a:ext cx="8495294" cy="8510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использования насильственных мер при реализации преобразований.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554182" y="427335"/>
            <a:ext cx="1103745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Идеальное государство для Петра</a:t>
            </a:r>
            <a:endParaRPr lang="ru-RU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1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495</Words>
  <Application>Microsoft Office PowerPoint</Application>
  <PresentationFormat>Широкоэкранный</PresentationFormat>
  <Paragraphs>92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Trebuchet MS</vt:lpstr>
      <vt:lpstr>Wingdings 2</vt:lpstr>
      <vt:lpstr>Wingdings 3</vt:lpstr>
      <vt:lpstr>HDOfficeLightV0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Северная война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Новые категории крестьян</vt:lpstr>
      <vt:lpstr>Презентация PowerPoint</vt:lpstr>
      <vt:lpstr>Презентация PowerPoint</vt:lpstr>
      <vt:lpstr>Учреждение коллегий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</dc:creator>
  <cp:lastModifiedBy>USER</cp:lastModifiedBy>
  <cp:revision>46</cp:revision>
  <dcterms:created xsi:type="dcterms:W3CDTF">2019-09-30T21:37:12Z</dcterms:created>
  <dcterms:modified xsi:type="dcterms:W3CDTF">2022-09-28T19:38:07Z</dcterms:modified>
</cp:coreProperties>
</file>